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56" r:id="rId4"/>
    <p:sldId id="259" r:id="rId5"/>
    <p:sldId id="260" r:id="rId6"/>
    <p:sldId id="284" r:id="rId7"/>
    <p:sldId id="257" r:id="rId8"/>
    <p:sldId id="267" r:id="rId9"/>
    <p:sldId id="279" r:id="rId10"/>
    <p:sldId id="262" r:id="rId11"/>
    <p:sldId id="263" r:id="rId12"/>
    <p:sldId id="264" r:id="rId13"/>
    <p:sldId id="268" r:id="rId14"/>
    <p:sldId id="269" r:id="rId15"/>
    <p:sldId id="270" r:id="rId16"/>
    <p:sldId id="271" r:id="rId17"/>
    <p:sldId id="272" r:id="rId18"/>
    <p:sldId id="273" r:id="rId19"/>
    <p:sldId id="287" r:id="rId20"/>
    <p:sldId id="274" r:id="rId21"/>
    <p:sldId id="275" r:id="rId22"/>
    <p:sldId id="276" r:id="rId23"/>
    <p:sldId id="277" r:id="rId24"/>
    <p:sldId id="278"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0066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65129-4726-4AFA-A57D-019A69AAB72C}" v="114" dt="2025-09-03T21:03:40.688"/>
    <p1510:client id="{E22297B8-03CE-49D9-8D0F-839B69A33148}" v="41" dt="2025-09-04T07:24:50.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Mcdonald" userId="ea1352bf-9303-401b-a832-a90d83fcb20d" providerId="ADAL" clId="{E22297B8-03CE-49D9-8D0F-839B69A33148}"/>
    <pc:docChg chg="undo custSel addSld delSld modSld sldOrd">
      <pc:chgData name="Susan Mcdonald" userId="ea1352bf-9303-401b-a832-a90d83fcb20d" providerId="ADAL" clId="{E22297B8-03CE-49D9-8D0F-839B69A33148}" dt="2025-09-04T07:24:50.421" v="412" actId="1076"/>
      <pc:docMkLst>
        <pc:docMk/>
      </pc:docMkLst>
      <pc:sldChg chg="modSp mod">
        <pc:chgData name="Susan Mcdonald" userId="ea1352bf-9303-401b-a832-a90d83fcb20d" providerId="ADAL" clId="{E22297B8-03CE-49D9-8D0F-839B69A33148}" dt="2025-09-04T07:13:02.228" v="283" actId="20577"/>
        <pc:sldMkLst>
          <pc:docMk/>
          <pc:sldMk cId="3610884972" sldId="256"/>
        </pc:sldMkLst>
        <pc:spChg chg="mod">
          <ac:chgData name="Susan Mcdonald" userId="ea1352bf-9303-401b-a832-a90d83fcb20d" providerId="ADAL" clId="{E22297B8-03CE-49D9-8D0F-839B69A33148}" dt="2025-09-04T07:13:02.228" v="283" actId="20577"/>
          <ac:spMkLst>
            <pc:docMk/>
            <pc:sldMk cId="3610884972" sldId="256"/>
            <ac:spMk id="5" creationId="{55D617D6-3594-09DD-09CA-07B1452E1733}"/>
          </ac:spMkLst>
        </pc:spChg>
        <pc:picChg chg="mod">
          <ac:chgData name="Susan Mcdonald" userId="ea1352bf-9303-401b-a832-a90d83fcb20d" providerId="ADAL" clId="{E22297B8-03CE-49D9-8D0F-839B69A33148}" dt="2025-09-04T07:12:57.188" v="280" actId="1076"/>
          <ac:picMkLst>
            <pc:docMk/>
            <pc:sldMk cId="3610884972" sldId="256"/>
            <ac:picMk id="2" creationId="{39392666-0D28-EABB-2485-F20C2222157A}"/>
          </ac:picMkLst>
        </pc:picChg>
        <pc:picChg chg="mod">
          <ac:chgData name="Susan Mcdonald" userId="ea1352bf-9303-401b-a832-a90d83fcb20d" providerId="ADAL" clId="{E22297B8-03CE-49D9-8D0F-839B69A33148}" dt="2025-09-03T14:14:28.828" v="213" actId="1076"/>
          <ac:picMkLst>
            <pc:docMk/>
            <pc:sldMk cId="3610884972" sldId="256"/>
            <ac:picMk id="7" creationId="{3A50A319-F27D-5CB2-F039-2C85A509460E}"/>
          </ac:picMkLst>
        </pc:picChg>
      </pc:sldChg>
      <pc:sldChg chg="addSp modSp mod ord">
        <pc:chgData name="Susan Mcdonald" userId="ea1352bf-9303-401b-a832-a90d83fcb20d" providerId="ADAL" clId="{E22297B8-03CE-49D9-8D0F-839B69A33148}" dt="2025-09-04T07:12:03.565" v="267" actId="1076"/>
        <pc:sldMkLst>
          <pc:docMk/>
          <pc:sldMk cId="4220220220" sldId="257"/>
        </pc:sldMkLst>
        <pc:spChg chg="mod">
          <ac:chgData name="Susan Mcdonald" userId="ea1352bf-9303-401b-a832-a90d83fcb20d" providerId="ADAL" clId="{E22297B8-03CE-49D9-8D0F-839B69A33148}" dt="2025-09-04T07:12:03.565" v="267" actId="1076"/>
          <ac:spMkLst>
            <pc:docMk/>
            <pc:sldMk cId="4220220220" sldId="257"/>
            <ac:spMk id="3" creationId="{AC87637E-7F09-35EE-D07E-AB8D7620143F}"/>
          </ac:spMkLst>
        </pc:spChg>
        <pc:spChg chg="mod">
          <ac:chgData name="Susan Mcdonald" userId="ea1352bf-9303-401b-a832-a90d83fcb20d" providerId="ADAL" clId="{E22297B8-03CE-49D9-8D0F-839B69A33148}" dt="2025-09-04T07:08:16.501" v="237" actId="1076"/>
          <ac:spMkLst>
            <pc:docMk/>
            <pc:sldMk cId="4220220220" sldId="257"/>
            <ac:spMk id="5" creationId="{214C2B98-0F0D-C980-C841-7D019EBC26BB}"/>
          </ac:spMkLst>
        </pc:spChg>
        <pc:picChg chg="add mod">
          <ac:chgData name="Susan Mcdonald" userId="ea1352bf-9303-401b-a832-a90d83fcb20d" providerId="ADAL" clId="{E22297B8-03CE-49D9-8D0F-839B69A33148}" dt="2025-09-04T07:08:06.254" v="233" actId="1076"/>
          <ac:picMkLst>
            <pc:docMk/>
            <pc:sldMk cId="4220220220" sldId="257"/>
            <ac:picMk id="2" creationId="{A19F2017-3F62-6388-F2BC-3BE7477DB266}"/>
          </ac:picMkLst>
        </pc:picChg>
      </pc:sldChg>
      <pc:sldChg chg="modSp del mod">
        <pc:chgData name="Susan Mcdonald" userId="ea1352bf-9303-401b-a832-a90d83fcb20d" providerId="ADAL" clId="{E22297B8-03CE-49D9-8D0F-839B69A33148}" dt="2025-09-03T14:10:09.228" v="158" actId="47"/>
        <pc:sldMkLst>
          <pc:docMk/>
          <pc:sldMk cId="2638879846" sldId="258"/>
        </pc:sldMkLst>
        <pc:spChg chg="mod">
          <ac:chgData name="Susan Mcdonald" userId="ea1352bf-9303-401b-a832-a90d83fcb20d" providerId="ADAL" clId="{E22297B8-03CE-49D9-8D0F-839B69A33148}" dt="2025-09-03T14:09:34.316" v="132" actId="20577"/>
          <ac:spMkLst>
            <pc:docMk/>
            <pc:sldMk cId="2638879846" sldId="258"/>
            <ac:spMk id="3" creationId="{73570879-283C-D391-475D-7269D11315D6}"/>
          </ac:spMkLst>
        </pc:spChg>
      </pc:sldChg>
      <pc:sldChg chg="modSp mod">
        <pc:chgData name="Susan Mcdonald" userId="ea1352bf-9303-401b-a832-a90d83fcb20d" providerId="ADAL" clId="{E22297B8-03CE-49D9-8D0F-839B69A33148}" dt="2025-09-04T07:12:48.763" v="276" actId="1076"/>
        <pc:sldMkLst>
          <pc:docMk/>
          <pc:sldMk cId="1187263508" sldId="259"/>
        </pc:sldMkLst>
        <pc:spChg chg="mod">
          <ac:chgData name="Susan Mcdonald" userId="ea1352bf-9303-401b-a832-a90d83fcb20d" providerId="ADAL" clId="{E22297B8-03CE-49D9-8D0F-839B69A33148}" dt="2025-09-04T07:12:48.763" v="276" actId="1076"/>
          <ac:spMkLst>
            <pc:docMk/>
            <pc:sldMk cId="1187263508" sldId="259"/>
            <ac:spMk id="3" creationId="{EFA61532-4B1F-1F8B-788A-AC7B943B4C9B}"/>
          </ac:spMkLst>
        </pc:spChg>
      </pc:sldChg>
      <pc:sldChg chg="modSp mod">
        <pc:chgData name="Susan Mcdonald" userId="ea1352bf-9303-401b-a832-a90d83fcb20d" providerId="ADAL" clId="{E22297B8-03CE-49D9-8D0F-839B69A33148}" dt="2025-09-04T07:12:54.575" v="279" actId="1076"/>
        <pc:sldMkLst>
          <pc:docMk/>
          <pc:sldMk cId="2656625966" sldId="260"/>
        </pc:sldMkLst>
        <pc:spChg chg="mod">
          <ac:chgData name="Susan Mcdonald" userId="ea1352bf-9303-401b-a832-a90d83fcb20d" providerId="ADAL" clId="{E22297B8-03CE-49D9-8D0F-839B69A33148}" dt="2025-09-04T07:12:54.575" v="279" actId="1076"/>
          <ac:spMkLst>
            <pc:docMk/>
            <pc:sldMk cId="2656625966" sldId="260"/>
            <ac:spMk id="3" creationId="{82178F8F-5320-7B7B-F583-9FD09D56A2F4}"/>
          </ac:spMkLst>
        </pc:spChg>
      </pc:sldChg>
      <pc:sldChg chg="del">
        <pc:chgData name="Susan Mcdonald" userId="ea1352bf-9303-401b-a832-a90d83fcb20d" providerId="ADAL" clId="{E22297B8-03CE-49D9-8D0F-839B69A33148}" dt="2025-09-03T14:09:48.959" v="154" actId="47"/>
        <pc:sldMkLst>
          <pc:docMk/>
          <pc:sldMk cId="83880155" sldId="261"/>
        </pc:sldMkLst>
      </pc:sldChg>
      <pc:sldChg chg="modSp mod ord">
        <pc:chgData name="Susan Mcdonald" userId="ea1352bf-9303-401b-a832-a90d83fcb20d" providerId="ADAL" clId="{E22297B8-03CE-49D9-8D0F-839B69A33148}" dt="2025-09-04T07:11:49.988" v="264" actId="120"/>
        <pc:sldMkLst>
          <pc:docMk/>
          <pc:sldMk cId="2965868084" sldId="262"/>
        </pc:sldMkLst>
        <pc:spChg chg="mod">
          <ac:chgData name="Susan Mcdonald" userId="ea1352bf-9303-401b-a832-a90d83fcb20d" providerId="ADAL" clId="{E22297B8-03CE-49D9-8D0F-839B69A33148}" dt="2025-09-04T07:11:49.988" v="264" actId="120"/>
          <ac:spMkLst>
            <pc:docMk/>
            <pc:sldMk cId="2965868084" sldId="262"/>
            <ac:spMk id="3" creationId="{7CEB9007-4786-E456-B0D0-7491B4D0273A}"/>
          </ac:spMkLst>
        </pc:spChg>
        <pc:spChg chg="mod">
          <ac:chgData name="Susan Mcdonald" userId="ea1352bf-9303-401b-a832-a90d83fcb20d" providerId="ADAL" clId="{E22297B8-03CE-49D9-8D0F-839B69A33148}" dt="2025-09-04T07:10:54.313" v="251" actId="1076"/>
          <ac:spMkLst>
            <pc:docMk/>
            <pc:sldMk cId="2965868084" sldId="262"/>
            <ac:spMk id="4" creationId="{F2C0BA2D-D0EF-24A5-CD46-CD9A102D450C}"/>
          </ac:spMkLst>
        </pc:spChg>
        <pc:picChg chg="mod">
          <ac:chgData name="Susan Mcdonald" userId="ea1352bf-9303-401b-a832-a90d83fcb20d" providerId="ADAL" clId="{E22297B8-03CE-49D9-8D0F-839B69A33148}" dt="2025-09-04T07:11:34.988" v="261" actId="1076"/>
          <ac:picMkLst>
            <pc:docMk/>
            <pc:sldMk cId="2965868084" sldId="262"/>
            <ac:picMk id="5" creationId="{322937E0-C1B0-0199-EBF4-3FB25B77B4C4}"/>
          </ac:picMkLst>
        </pc:picChg>
      </pc:sldChg>
      <pc:sldChg chg="modSp mod">
        <pc:chgData name="Susan Mcdonald" userId="ea1352bf-9303-401b-a832-a90d83fcb20d" providerId="ADAL" clId="{E22297B8-03CE-49D9-8D0F-839B69A33148}" dt="2025-09-04T07:12:26.028" v="271" actId="20577"/>
        <pc:sldMkLst>
          <pc:docMk/>
          <pc:sldMk cId="372252627" sldId="264"/>
        </pc:sldMkLst>
        <pc:spChg chg="mod">
          <ac:chgData name="Susan Mcdonald" userId="ea1352bf-9303-401b-a832-a90d83fcb20d" providerId="ADAL" clId="{E22297B8-03CE-49D9-8D0F-839B69A33148}" dt="2025-09-04T07:12:26.028" v="271" actId="20577"/>
          <ac:spMkLst>
            <pc:docMk/>
            <pc:sldMk cId="372252627" sldId="264"/>
            <ac:spMk id="3" creationId="{89358892-748B-48CE-43EB-5EE4018EC5C1}"/>
          </ac:spMkLst>
        </pc:spChg>
        <pc:picChg chg="mod">
          <ac:chgData name="Susan Mcdonald" userId="ea1352bf-9303-401b-a832-a90d83fcb20d" providerId="ADAL" clId="{E22297B8-03CE-49D9-8D0F-839B69A33148}" dt="2025-09-04T07:12:14.880" v="268" actId="14100"/>
          <ac:picMkLst>
            <pc:docMk/>
            <pc:sldMk cId="372252627" sldId="264"/>
            <ac:picMk id="6" creationId="{0ED7AB98-A92A-7B10-ED91-18D92859A0DC}"/>
          </ac:picMkLst>
        </pc:picChg>
      </pc:sldChg>
      <pc:sldChg chg="del">
        <pc:chgData name="Susan Mcdonald" userId="ea1352bf-9303-401b-a832-a90d83fcb20d" providerId="ADAL" clId="{E22297B8-03CE-49D9-8D0F-839B69A33148}" dt="2025-09-03T14:11:01.471" v="169" actId="47"/>
        <pc:sldMkLst>
          <pc:docMk/>
          <pc:sldMk cId="1194126065" sldId="265"/>
        </pc:sldMkLst>
      </pc:sldChg>
      <pc:sldChg chg="addSp delSp modSp mod">
        <pc:chgData name="Susan Mcdonald" userId="ea1352bf-9303-401b-a832-a90d83fcb20d" providerId="ADAL" clId="{E22297B8-03CE-49D9-8D0F-839B69A33148}" dt="2025-09-03T14:12:28.059" v="184" actId="6549"/>
        <pc:sldMkLst>
          <pc:docMk/>
          <pc:sldMk cId="1974758881" sldId="267"/>
        </pc:sldMkLst>
        <pc:spChg chg="add del mod">
          <ac:chgData name="Susan Mcdonald" userId="ea1352bf-9303-401b-a832-a90d83fcb20d" providerId="ADAL" clId="{E22297B8-03CE-49D9-8D0F-839B69A33148}" dt="2025-09-03T14:11:59.696" v="178" actId="478"/>
          <ac:spMkLst>
            <pc:docMk/>
            <pc:sldMk cId="1974758881" sldId="267"/>
            <ac:spMk id="2" creationId="{8604E745-6116-C7FD-C32E-81A80B50C195}"/>
          </ac:spMkLst>
        </pc:spChg>
        <pc:spChg chg="mod">
          <ac:chgData name="Susan Mcdonald" userId="ea1352bf-9303-401b-a832-a90d83fcb20d" providerId="ADAL" clId="{E22297B8-03CE-49D9-8D0F-839B69A33148}" dt="2025-09-03T14:12:28.059" v="184" actId="6549"/>
          <ac:spMkLst>
            <pc:docMk/>
            <pc:sldMk cId="1974758881" sldId="267"/>
            <ac:spMk id="8" creationId="{2BD70ACB-0BAB-DFDB-795E-D1B37836978A}"/>
          </ac:spMkLst>
        </pc:spChg>
        <pc:spChg chg="mod">
          <ac:chgData name="Susan Mcdonald" userId="ea1352bf-9303-401b-a832-a90d83fcb20d" providerId="ADAL" clId="{E22297B8-03CE-49D9-8D0F-839B69A33148}" dt="2025-09-03T14:12:24.142" v="181" actId="255"/>
          <ac:spMkLst>
            <pc:docMk/>
            <pc:sldMk cId="1974758881" sldId="267"/>
            <ac:spMk id="10" creationId="{FC52F75A-F287-B27B-92DD-4B8410AA1FE5}"/>
          </ac:spMkLst>
        </pc:spChg>
      </pc:sldChg>
      <pc:sldChg chg="addSp modSp mod">
        <pc:chgData name="Susan Mcdonald" userId="ea1352bf-9303-401b-a832-a90d83fcb20d" providerId="ADAL" clId="{E22297B8-03CE-49D9-8D0F-839B69A33148}" dt="2025-09-04T07:09:51.291" v="241" actId="1076"/>
        <pc:sldMkLst>
          <pc:docMk/>
          <pc:sldMk cId="3305172124" sldId="267"/>
        </pc:sldMkLst>
        <pc:spChg chg="mod">
          <ac:chgData name="Susan Mcdonald" userId="ea1352bf-9303-401b-a832-a90d83fcb20d" providerId="ADAL" clId="{E22297B8-03CE-49D9-8D0F-839B69A33148}" dt="2025-09-04T07:09:48.458" v="240" actId="20577"/>
          <ac:spMkLst>
            <pc:docMk/>
            <pc:sldMk cId="3305172124" sldId="267"/>
            <ac:spMk id="8" creationId="{2BD70ACB-0BAB-DFDB-795E-D1B37836978A}"/>
          </ac:spMkLst>
        </pc:spChg>
        <pc:picChg chg="add mod">
          <ac:chgData name="Susan Mcdonald" userId="ea1352bf-9303-401b-a832-a90d83fcb20d" providerId="ADAL" clId="{E22297B8-03CE-49D9-8D0F-839B69A33148}" dt="2025-09-04T07:09:51.291" v="241" actId="1076"/>
          <ac:picMkLst>
            <pc:docMk/>
            <pc:sldMk cId="3305172124" sldId="267"/>
            <ac:picMk id="2" creationId="{1AE7DE98-6898-3C5D-96B4-A5A1E082E38F}"/>
          </ac:picMkLst>
        </pc:picChg>
      </pc:sldChg>
      <pc:sldChg chg="modSp mod">
        <pc:chgData name="Susan Mcdonald" userId="ea1352bf-9303-401b-a832-a90d83fcb20d" providerId="ADAL" clId="{E22297B8-03CE-49D9-8D0F-839B69A33148}" dt="2025-09-04T07:12:35.434" v="273" actId="20577"/>
        <pc:sldMkLst>
          <pc:docMk/>
          <pc:sldMk cId="2771659252" sldId="268"/>
        </pc:sldMkLst>
        <pc:spChg chg="mod">
          <ac:chgData name="Susan Mcdonald" userId="ea1352bf-9303-401b-a832-a90d83fcb20d" providerId="ADAL" clId="{E22297B8-03CE-49D9-8D0F-839B69A33148}" dt="2025-09-04T07:12:35.434" v="273" actId="20577"/>
          <ac:spMkLst>
            <pc:docMk/>
            <pc:sldMk cId="2771659252" sldId="268"/>
            <ac:spMk id="5" creationId="{16242B4C-0597-DD63-D16D-1A10C0D2209A}"/>
          </ac:spMkLst>
        </pc:spChg>
      </pc:sldChg>
      <pc:sldChg chg="modSp mod">
        <pc:chgData name="Susan Mcdonald" userId="ea1352bf-9303-401b-a832-a90d83fcb20d" providerId="ADAL" clId="{E22297B8-03CE-49D9-8D0F-839B69A33148}" dt="2025-09-04T07:14:20.282" v="285" actId="20577"/>
        <pc:sldMkLst>
          <pc:docMk/>
          <pc:sldMk cId="111748422" sldId="272"/>
        </pc:sldMkLst>
        <pc:spChg chg="mod">
          <ac:chgData name="Susan Mcdonald" userId="ea1352bf-9303-401b-a832-a90d83fcb20d" providerId="ADAL" clId="{E22297B8-03CE-49D9-8D0F-839B69A33148}" dt="2025-09-04T07:14:20.282" v="285" actId="20577"/>
          <ac:spMkLst>
            <pc:docMk/>
            <pc:sldMk cId="111748422" sldId="272"/>
            <ac:spMk id="3" creationId="{F7931219-0760-64DB-A1B1-D65CDE72E19A}"/>
          </ac:spMkLst>
        </pc:spChg>
      </pc:sldChg>
      <pc:sldChg chg="addSp delSp modSp mod">
        <pc:chgData name="Susan Mcdonald" userId="ea1352bf-9303-401b-a832-a90d83fcb20d" providerId="ADAL" clId="{E22297B8-03CE-49D9-8D0F-839B69A33148}" dt="2025-09-04T07:17:52.802" v="325" actId="1076"/>
        <pc:sldMkLst>
          <pc:docMk/>
          <pc:sldMk cId="1969072699" sldId="273"/>
        </pc:sldMkLst>
        <pc:spChg chg="mod">
          <ac:chgData name="Susan Mcdonald" userId="ea1352bf-9303-401b-a832-a90d83fcb20d" providerId="ADAL" clId="{E22297B8-03CE-49D9-8D0F-839B69A33148}" dt="2025-09-04T07:17:25.597" v="321" actId="20577"/>
          <ac:spMkLst>
            <pc:docMk/>
            <pc:sldMk cId="1969072699" sldId="273"/>
            <ac:spMk id="3" creationId="{5BAF5D3C-0ADE-CD2E-7575-6D5C5A0C5F62}"/>
          </ac:spMkLst>
        </pc:spChg>
        <pc:spChg chg="del mod">
          <ac:chgData name="Susan Mcdonald" userId="ea1352bf-9303-401b-a832-a90d83fcb20d" providerId="ADAL" clId="{E22297B8-03CE-49D9-8D0F-839B69A33148}" dt="2025-09-04T07:15:55.378" v="303" actId="478"/>
          <ac:spMkLst>
            <pc:docMk/>
            <pc:sldMk cId="1969072699" sldId="273"/>
            <ac:spMk id="4" creationId="{93BAADD7-34A3-787C-E70A-06989E75700F}"/>
          </ac:spMkLst>
        </pc:spChg>
        <pc:picChg chg="add mod">
          <ac:chgData name="Susan Mcdonald" userId="ea1352bf-9303-401b-a832-a90d83fcb20d" providerId="ADAL" clId="{E22297B8-03CE-49D9-8D0F-839B69A33148}" dt="2025-09-04T07:17:52.802" v="325" actId="1076"/>
          <ac:picMkLst>
            <pc:docMk/>
            <pc:sldMk cId="1969072699" sldId="273"/>
            <ac:picMk id="2" creationId="{4539C258-46F4-AEB7-B7A3-44AEDBA49FFB}"/>
          </ac:picMkLst>
        </pc:picChg>
      </pc:sldChg>
      <pc:sldChg chg="modSp mod">
        <pc:chgData name="Susan Mcdonald" userId="ea1352bf-9303-401b-a832-a90d83fcb20d" providerId="ADAL" clId="{E22297B8-03CE-49D9-8D0F-839B69A33148}" dt="2025-09-04T07:19:18.852" v="349" actId="1076"/>
        <pc:sldMkLst>
          <pc:docMk/>
          <pc:sldMk cId="3566540681" sldId="274"/>
        </pc:sldMkLst>
        <pc:spChg chg="mod">
          <ac:chgData name="Susan Mcdonald" userId="ea1352bf-9303-401b-a832-a90d83fcb20d" providerId="ADAL" clId="{E22297B8-03CE-49D9-8D0F-839B69A33148}" dt="2025-09-04T07:18:40.978" v="333" actId="1076"/>
          <ac:spMkLst>
            <pc:docMk/>
            <pc:sldMk cId="3566540681" sldId="274"/>
            <ac:spMk id="3" creationId="{7C6C2A2F-6D64-A7B1-B142-A9C12C810A76}"/>
          </ac:spMkLst>
        </pc:spChg>
        <pc:spChg chg="mod">
          <ac:chgData name="Susan Mcdonald" userId="ea1352bf-9303-401b-a832-a90d83fcb20d" providerId="ADAL" clId="{E22297B8-03CE-49D9-8D0F-839B69A33148}" dt="2025-09-04T07:19:01.693" v="340" actId="20577"/>
          <ac:spMkLst>
            <pc:docMk/>
            <pc:sldMk cId="3566540681" sldId="274"/>
            <ac:spMk id="4" creationId="{63BC8A9F-596B-B261-EC02-4E923A12FB9A}"/>
          </ac:spMkLst>
        </pc:spChg>
        <pc:spChg chg="mod">
          <ac:chgData name="Susan Mcdonald" userId="ea1352bf-9303-401b-a832-a90d83fcb20d" providerId="ADAL" clId="{E22297B8-03CE-49D9-8D0F-839B69A33148}" dt="2025-09-04T07:19:18.852" v="349" actId="1076"/>
          <ac:spMkLst>
            <pc:docMk/>
            <pc:sldMk cId="3566540681" sldId="274"/>
            <ac:spMk id="7" creationId="{7F503C5C-1121-7CEA-502D-494E6DBC5A53}"/>
          </ac:spMkLst>
        </pc:spChg>
        <pc:picChg chg="mod">
          <ac:chgData name="Susan Mcdonald" userId="ea1352bf-9303-401b-a832-a90d83fcb20d" providerId="ADAL" clId="{E22297B8-03CE-49D9-8D0F-839B69A33148}" dt="2025-09-04T07:19:03.582" v="341" actId="1076"/>
          <ac:picMkLst>
            <pc:docMk/>
            <pc:sldMk cId="3566540681" sldId="274"/>
            <ac:picMk id="9" creationId="{B6362F3A-BBAF-A931-7B37-124C25D3CD51}"/>
          </ac:picMkLst>
        </pc:picChg>
      </pc:sldChg>
      <pc:sldChg chg="addSp modSp mod">
        <pc:chgData name="Susan Mcdonald" userId="ea1352bf-9303-401b-a832-a90d83fcb20d" providerId="ADAL" clId="{E22297B8-03CE-49D9-8D0F-839B69A33148}" dt="2025-09-04T07:21:51.712" v="371" actId="1076"/>
        <pc:sldMkLst>
          <pc:docMk/>
          <pc:sldMk cId="2947370682" sldId="275"/>
        </pc:sldMkLst>
        <pc:spChg chg="mod">
          <ac:chgData name="Susan Mcdonald" userId="ea1352bf-9303-401b-a832-a90d83fcb20d" providerId="ADAL" clId="{E22297B8-03CE-49D9-8D0F-839B69A33148}" dt="2025-09-04T07:20:24.390" v="359" actId="1076"/>
          <ac:spMkLst>
            <pc:docMk/>
            <pc:sldMk cId="2947370682" sldId="275"/>
            <ac:spMk id="3" creationId="{73E8758E-5AEF-BCE1-4479-D59B20CB87E1}"/>
          </ac:spMkLst>
        </pc:spChg>
        <pc:spChg chg="mod">
          <ac:chgData name="Susan Mcdonald" userId="ea1352bf-9303-401b-a832-a90d83fcb20d" providerId="ADAL" clId="{E22297B8-03CE-49D9-8D0F-839B69A33148}" dt="2025-09-04T07:20:30.778" v="362" actId="1076"/>
          <ac:spMkLst>
            <pc:docMk/>
            <pc:sldMk cId="2947370682" sldId="275"/>
            <ac:spMk id="4" creationId="{433B2732-01D5-D497-0FAC-67FEE7EA7B08}"/>
          </ac:spMkLst>
        </pc:spChg>
        <pc:spChg chg="add mod">
          <ac:chgData name="Susan Mcdonald" userId="ea1352bf-9303-401b-a832-a90d83fcb20d" providerId="ADAL" clId="{E22297B8-03CE-49D9-8D0F-839B69A33148}" dt="2025-09-04T07:20:15.733" v="356" actId="1076"/>
          <ac:spMkLst>
            <pc:docMk/>
            <pc:sldMk cId="2947370682" sldId="275"/>
            <ac:spMk id="5" creationId="{FA5A7F98-B08E-BA8B-933A-44477A42E5B8}"/>
          </ac:spMkLst>
        </pc:spChg>
        <pc:picChg chg="add mod">
          <ac:chgData name="Susan Mcdonald" userId="ea1352bf-9303-401b-a832-a90d83fcb20d" providerId="ADAL" clId="{E22297B8-03CE-49D9-8D0F-839B69A33148}" dt="2025-09-04T07:21:51.712" v="371" actId="1076"/>
          <ac:picMkLst>
            <pc:docMk/>
            <pc:sldMk cId="2947370682" sldId="275"/>
            <ac:picMk id="2050" creationId="{8093B713-64B3-5560-3E1B-FF0A1334F530}"/>
          </ac:picMkLst>
        </pc:picChg>
      </pc:sldChg>
      <pc:sldChg chg="addSp modSp mod">
        <pc:chgData name="Susan Mcdonald" userId="ea1352bf-9303-401b-a832-a90d83fcb20d" providerId="ADAL" clId="{E22297B8-03CE-49D9-8D0F-839B69A33148}" dt="2025-09-04T07:22:29.810" v="375" actId="1076"/>
        <pc:sldMkLst>
          <pc:docMk/>
          <pc:sldMk cId="3592590490" sldId="276"/>
        </pc:sldMkLst>
        <pc:picChg chg="add mod">
          <ac:chgData name="Susan Mcdonald" userId="ea1352bf-9303-401b-a832-a90d83fcb20d" providerId="ADAL" clId="{E22297B8-03CE-49D9-8D0F-839B69A33148}" dt="2025-09-04T07:22:29.810" v="375" actId="1076"/>
          <ac:picMkLst>
            <pc:docMk/>
            <pc:sldMk cId="3592590490" sldId="276"/>
            <ac:picMk id="2" creationId="{3D199D32-EF4B-9447-C1A5-E3541DE96D5A}"/>
          </ac:picMkLst>
        </pc:picChg>
      </pc:sldChg>
      <pc:sldChg chg="addSp modSp">
        <pc:chgData name="Susan Mcdonald" userId="ea1352bf-9303-401b-a832-a90d83fcb20d" providerId="ADAL" clId="{E22297B8-03CE-49D9-8D0F-839B69A33148}" dt="2025-09-04T07:23:10.391" v="380" actId="1076"/>
        <pc:sldMkLst>
          <pc:docMk/>
          <pc:sldMk cId="460448903" sldId="277"/>
        </pc:sldMkLst>
        <pc:picChg chg="add mod">
          <ac:chgData name="Susan Mcdonald" userId="ea1352bf-9303-401b-a832-a90d83fcb20d" providerId="ADAL" clId="{E22297B8-03CE-49D9-8D0F-839B69A33148}" dt="2025-09-04T07:23:10.391" v="380" actId="1076"/>
          <ac:picMkLst>
            <pc:docMk/>
            <pc:sldMk cId="460448903" sldId="277"/>
            <ac:picMk id="3074" creationId="{36A33C50-45B8-F2FF-EE70-E779CC696491}"/>
          </ac:picMkLst>
        </pc:picChg>
      </pc:sldChg>
      <pc:sldChg chg="addSp modSp mod">
        <pc:chgData name="Susan Mcdonald" userId="ea1352bf-9303-401b-a832-a90d83fcb20d" providerId="ADAL" clId="{E22297B8-03CE-49D9-8D0F-839B69A33148}" dt="2025-09-04T07:24:50.421" v="412" actId="1076"/>
        <pc:sldMkLst>
          <pc:docMk/>
          <pc:sldMk cId="479188202" sldId="278"/>
        </pc:sldMkLst>
        <pc:spChg chg="mod">
          <ac:chgData name="Susan Mcdonald" userId="ea1352bf-9303-401b-a832-a90d83fcb20d" providerId="ADAL" clId="{E22297B8-03CE-49D9-8D0F-839B69A33148}" dt="2025-09-04T07:24:14.816" v="397" actId="14100"/>
          <ac:spMkLst>
            <pc:docMk/>
            <pc:sldMk cId="479188202" sldId="278"/>
            <ac:spMk id="3" creationId="{3995A476-6A51-3559-9575-A34ED83C376D}"/>
          </ac:spMkLst>
        </pc:spChg>
        <pc:spChg chg="mod">
          <ac:chgData name="Susan Mcdonald" userId="ea1352bf-9303-401b-a832-a90d83fcb20d" providerId="ADAL" clId="{E22297B8-03CE-49D9-8D0F-839B69A33148}" dt="2025-09-04T07:24:48.909" v="411" actId="1076"/>
          <ac:spMkLst>
            <pc:docMk/>
            <pc:sldMk cId="479188202" sldId="278"/>
            <ac:spMk id="4" creationId="{7232AA68-A7AC-8E3F-DC0E-12299F0E4063}"/>
          </ac:spMkLst>
        </pc:spChg>
        <pc:spChg chg="mod">
          <ac:chgData name="Susan Mcdonald" userId="ea1352bf-9303-401b-a832-a90d83fcb20d" providerId="ADAL" clId="{E22297B8-03CE-49D9-8D0F-839B69A33148}" dt="2025-09-04T07:24:37.584" v="405" actId="115"/>
          <ac:spMkLst>
            <pc:docMk/>
            <pc:sldMk cId="479188202" sldId="278"/>
            <ac:spMk id="5" creationId="{C3CB8DB0-2E4E-850C-26AC-BE1373081B4A}"/>
          </ac:spMkLst>
        </pc:spChg>
        <pc:picChg chg="add mod">
          <ac:chgData name="Susan Mcdonald" userId="ea1352bf-9303-401b-a832-a90d83fcb20d" providerId="ADAL" clId="{E22297B8-03CE-49D9-8D0F-839B69A33148}" dt="2025-09-04T07:24:50.421" v="412" actId="1076"/>
          <ac:picMkLst>
            <pc:docMk/>
            <pc:sldMk cId="479188202" sldId="278"/>
            <ac:picMk id="4098" creationId="{08FF6009-2B17-76F1-9823-EEAB8B764F2A}"/>
          </ac:picMkLst>
        </pc:picChg>
      </pc:sldChg>
      <pc:sldChg chg="addSp delSp modSp mod ord">
        <pc:chgData name="Susan Mcdonald" userId="ea1352bf-9303-401b-a832-a90d83fcb20d" providerId="ADAL" clId="{E22297B8-03CE-49D9-8D0F-839B69A33148}" dt="2025-09-04T07:11:55.287" v="265" actId="120"/>
        <pc:sldMkLst>
          <pc:docMk/>
          <pc:sldMk cId="4117933702" sldId="279"/>
        </pc:sldMkLst>
        <pc:spChg chg="del mod">
          <ac:chgData name="Susan Mcdonald" userId="ea1352bf-9303-401b-a832-a90d83fcb20d" providerId="ADAL" clId="{E22297B8-03CE-49D9-8D0F-839B69A33148}" dt="2025-09-03T14:13:11.447" v="200"/>
          <ac:spMkLst>
            <pc:docMk/>
            <pc:sldMk cId="4117933702" sldId="279"/>
            <ac:spMk id="4" creationId="{AA1C435B-EE99-364C-873E-3007F1AAA592}"/>
          </ac:spMkLst>
        </pc:spChg>
        <pc:spChg chg="mod">
          <ac:chgData name="Susan Mcdonald" userId="ea1352bf-9303-401b-a832-a90d83fcb20d" providerId="ADAL" clId="{E22297B8-03CE-49D9-8D0F-839B69A33148}" dt="2025-09-04T07:11:55.287" v="265" actId="120"/>
          <ac:spMkLst>
            <pc:docMk/>
            <pc:sldMk cId="4117933702" sldId="279"/>
            <ac:spMk id="9" creationId="{679EEDFF-0A26-D51A-DEB9-5B69A576114F}"/>
          </ac:spMkLst>
        </pc:spChg>
        <pc:picChg chg="add mod">
          <ac:chgData name="Susan Mcdonald" userId="ea1352bf-9303-401b-a832-a90d83fcb20d" providerId="ADAL" clId="{E22297B8-03CE-49D9-8D0F-839B69A33148}" dt="2025-09-04T07:10:42.195" v="246" actId="1076"/>
          <ac:picMkLst>
            <pc:docMk/>
            <pc:sldMk cId="4117933702" sldId="279"/>
            <ac:picMk id="2" creationId="{DB1FFD39-7B45-13C1-CA0E-86626A0FF76A}"/>
          </ac:picMkLst>
        </pc:picChg>
      </pc:sldChg>
      <pc:sldChg chg="del">
        <pc:chgData name="Susan Mcdonald" userId="ea1352bf-9303-401b-a832-a90d83fcb20d" providerId="ADAL" clId="{E22297B8-03CE-49D9-8D0F-839B69A33148}" dt="2025-09-03T14:13:25.393" v="204" actId="47"/>
        <pc:sldMkLst>
          <pc:docMk/>
          <pc:sldMk cId="1820414040" sldId="280"/>
        </pc:sldMkLst>
      </pc:sldChg>
      <pc:sldChg chg="del">
        <pc:chgData name="Susan Mcdonald" userId="ea1352bf-9303-401b-a832-a90d83fcb20d" providerId="ADAL" clId="{E22297B8-03CE-49D9-8D0F-839B69A33148}" dt="2025-09-03T14:13:27.105" v="205" actId="47"/>
        <pc:sldMkLst>
          <pc:docMk/>
          <pc:sldMk cId="2277016090" sldId="281"/>
        </pc:sldMkLst>
      </pc:sldChg>
      <pc:sldChg chg="addSp delSp modSp add mod">
        <pc:chgData name="Susan Mcdonald" userId="ea1352bf-9303-401b-a832-a90d83fcb20d" providerId="ADAL" clId="{E22297B8-03CE-49D9-8D0F-839B69A33148}" dt="2025-09-04T07:17:47.277" v="324" actId="1076"/>
        <pc:sldMkLst>
          <pc:docMk/>
          <pc:sldMk cId="3109177979" sldId="287"/>
        </pc:sldMkLst>
        <pc:spChg chg="del mod">
          <ac:chgData name="Susan Mcdonald" userId="ea1352bf-9303-401b-a832-a90d83fcb20d" providerId="ADAL" clId="{E22297B8-03CE-49D9-8D0F-839B69A33148}" dt="2025-09-04T07:16:19.506" v="314"/>
          <ac:spMkLst>
            <pc:docMk/>
            <pc:sldMk cId="3109177979" sldId="287"/>
            <ac:spMk id="3" creationId="{A52BB23C-0DF0-5833-7D1A-9D5780356A67}"/>
          </ac:spMkLst>
        </pc:spChg>
        <pc:spChg chg="mod">
          <ac:chgData name="Susan Mcdonald" userId="ea1352bf-9303-401b-a832-a90d83fcb20d" providerId="ADAL" clId="{E22297B8-03CE-49D9-8D0F-839B69A33148}" dt="2025-09-04T07:16:19.038" v="312" actId="14100"/>
          <ac:spMkLst>
            <pc:docMk/>
            <pc:sldMk cId="3109177979" sldId="287"/>
            <ac:spMk id="4" creationId="{B4F68659-D91A-BB6C-8552-C9119AED47FE}"/>
          </ac:spMkLst>
        </pc:spChg>
        <pc:picChg chg="add mod">
          <ac:chgData name="Susan Mcdonald" userId="ea1352bf-9303-401b-a832-a90d83fcb20d" providerId="ADAL" clId="{E22297B8-03CE-49D9-8D0F-839B69A33148}" dt="2025-09-04T07:17:47.277" v="324" actId="1076"/>
          <ac:picMkLst>
            <pc:docMk/>
            <pc:sldMk cId="3109177979" sldId="287"/>
            <ac:picMk id="2" creationId="{A0C48CCD-8A54-3DB1-E105-1F8909C11751}"/>
          </ac:picMkLst>
        </pc:picChg>
      </pc:sldChg>
    </pc:docChg>
  </pc:docChgLst>
  <pc:docChgLst>
    <pc:chgData name="Susan Mcdonald" userId="ea1352bf-9303-401b-a832-a90d83fcb20d" providerId="ADAL" clId="{83D65129-4726-4AFA-A57D-019A69AAB72C}"/>
    <pc:docChg chg="undo redo custSel addSld delSld modSld sldOrd modMainMaster">
      <pc:chgData name="Susan Mcdonald" userId="ea1352bf-9303-401b-a832-a90d83fcb20d" providerId="ADAL" clId="{83D65129-4726-4AFA-A57D-019A69AAB72C}" dt="2025-09-03T21:03:43.056" v="1259" actId="1076"/>
      <pc:docMkLst>
        <pc:docMk/>
      </pc:docMkLst>
      <pc:sldChg chg="addSp delSp modSp mod setBg">
        <pc:chgData name="Susan Mcdonald" userId="ea1352bf-9303-401b-a832-a90d83fcb20d" providerId="ADAL" clId="{83D65129-4726-4AFA-A57D-019A69AAB72C}" dt="2025-09-03T19:32:00.090" v="546" actId="207"/>
        <pc:sldMkLst>
          <pc:docMk/>
          <pc:sldMk cId="3610884972" sldId="256"/>
        </pc:sldMkLst>
        <pc:spChg chg="add mod">
          <ac:chgData name="Susan Mcdonald" userId="ea1352bf-9303-401b-a832-a90d83fcb20d" providerId="ADAL" clId="{83D65129-4726-4AFA-A57D-019A69AAB72C}" dt="2025-09-03T19:31:52.357" v="544" actId="114"/>
          <ac:spMkLst>
            <pc:docMk/>
            <pc:sldMk cId="3610884972" sldId="256"/>
            <ac:spMk id="4" creationId="{0843A6E6-8582-6957-695C-84D7A7B734A2}"/>
          </ac:spMkLst>
        </pc:spChg>
        <pc:spChg chg="mod">
          <ac:chgData name="Susan Mcdonald" userId="ea1352bf-9303-401b-a832-a90d83fcb20d" providerId="ADAL" clId="{83D65129-4726-4AFA-A57D-019A69AAB72C}" dt="2025-09-03T19:27:12.180" v="467" actId="1076"/>
          <ac:spMkLst>
            <pc:docMk/>
            <pc:sldMk cId="3610884972" sldId="256"/>
            <ac:spMk id="5" creationId="{55D617D6-3594-09DD-09CA-07B1452E1733}"/>
          </ac:spMkLst>
        </pc:spChg>
        <pc:spChg chg="add mod">
          <ac:chgData name="Susan Mcdonald" userId="ea1352bf-9303-401b-a832-a90d83fcb20d" providerId="ADAL" clId="{83D65129-4726-4AFA-A57D-019A69AAB72C}" dt="2025-09-03T19:32:00.090" v="546" actId="207"/>
          <ac:spMkLst>
            <pc:docMk/>
            <pc:sldMk cId="3610884972" sldId="256"/>
            <ac:spMk id="8" creationId="{D39B1DF3-CDF2-49BC-1CE4-31B357195EE0}"/>
          </ac:spMkLst>
        </pc:spChg>
        <pc:picChg chg="add mod">
          <ac:chgData name="Susan Mcdonald" userId="ea1352bf-9303-401b-a832-a90d83fcb20d" providerId="ADAL" clId="{83D65129-4726-4AFA-A57D-019A69AAB72C}" dt="2025-09-03T19:27:14.923" v="468" actId="1076"/>
          <ac:picMkLst>
            <pc:docMk/>
            <pc:sldMk cId="3610884972" sldId="256"/>
            <ac:picMk id="2" creationId="{39392666-0D28-EABB-2485-F20C2222157A}"/>
          </ac:picMkLst>
        </pc:picChg>
        <pc:picChg chg="add del mod modCrop">
          <ac:chgData name="Susan Mcdonald" userId="ea1352bf-9303-401b-a832-a90d83fcb20d" providerId="ADAL" clId="{83D65129-4726-4AFA-A57D-019A69AAB72C}" dt="2025-09-02T14:40:28.726" v="237" actId="478"/>
          <ac:picMkLst>
            <pc:docMk/>
            <pc:sldMk cId="3610884972" sldId="256"/>
            <ac:picMk id="6" creationId="{879B90A8-A625-B568-8F6B-C01D05DD8F48}"/>
          </ac:picMkLst>
        </pc:picChg>
        <pc:picChg chg="add del mod">
          <ac:chgData name="Susan Mcdonald" userId="ea1352bf-9303-401b-a832-a90d83fcb20d" providerId="ADAL" clId="{83D65129-4726-4AFA-A57D-019A69AAB72C}" dt="2025-09-03T19:09:19.428" v="303" actId="478"/>
          <ac:picMkLst>
            <pc:docMk/>
            <pc:sldMk cId="3610884972" sldId="256"/>
            <ac:picMk id="7" creationId="{3A50A319-F27D-5CB2-F039-2C85A509460E}"/>
          </ac:picMkLst>
        </pc:picChg>
      </pc:sldChg>
      <pc:sldChg chg="addSp modSp mod ord">
        <pc:chgData name="Susan Mcdonald" userId="ea1352bf-9303-401b-a832-a90d83fcb20d" providerId="ADAL" clId="{83D65129-4726-4AFA-A57D-019A69AAB72C}" dt="2025-09-03T19:47:21.458" v="650" actId="1076"/>
        <pc:sldMkLst>
          <pc:docMk/>
          <pc:sldMk cId="4220220220" sldId="257"/>
        </pc:sldMkLst>
        <pc:spChg chg="mod">
          <ac:chgData name="Susan Mcdonald" userId="ea1352bf-9303-401b-a832-a90d83fcb20d" providerId="ADAL" clId="{83D65129-4726-4AFA-A57D-019A69AAB72C}" dt="2025-09-03T19:11:25.250" v="307" actId="207"/>
          <ac:spMkLst>
            <pc:docMk/>
            <pc:sldMk cId="4220220220" sldId="257"/>
            <ac:spMk id="3" creationId="{AC87637E-7F09-35EE-D07E-AB8D7620143F}"/>
          </ac:spMkLst>
        </pc:spChg>
        <pc:spChg chg="add mod">
          <ac:chgData name="Susan Mcdonald" userId="ea1352bf-9303-401b-a832-a90d83fcb20d" providerId="ADAL" clId="{83D65129-4726-4AFA-A57D-019A69AAB72C}" dt="2025-09-03T19:47:21.458" v="650" actId="1076"/>
          <ac:spMkLst>
            <pc:docMk/>
            <pc:sldMk cId="4220220220" sldId="257"/>
            <ac:spMk id="5" creationId="{214C2B98-0F0D-C980-C841-7D019EBC26BB}"/>
          </ac:spMkLst>
        </pc:spChg>
      </pc:sldChg>
      <pc:sldChg chg="modSp mod">
        <pc:chgData name="Susan Mcdonald" userId="ea1352bf-9303-401b-a832-a90d83fcb20d" providerId="ADAL" clId="{83D65129-4726-4AFA-A57D-019A69AAB72C}" dt="2025-09-02T14:21:45.441" v="51" actId="207"/>
        <pc:sldMkLst>
          <pc:docMk/>
          <pc:sldMk cId="2638879846" sldId="258"/>
        </pc:sldMkLst>
        <pc:spChg chg="mod">
          <ac:chgData name="Susan Mcdonald" userId="ea1352bf-9303-401b-a832-a90d83fcb20d" providerId="ADAL" clId="{83D65129-4726-4AFA-A57D-019A69AAB72C}" dt="2025-09-02T14:21:45.441" v="51" actId="207"/>
          <ac:spMkLst>
            <pc:docMk/>
            <pc:sldMk cId="2638879846" sldId="258"/>
            <ac:spMk id="3" creationId="{73570879-283C-D391-475D-7269D11315D6}"/>
          </ac:spMkLst>
        </pc:spChg>
      </pc:sldChg>
      <pc:sldChg chg="addSp modSp mod ord">
        <pc:chgData name="Susan Mcdonald" userId="ea1352bf-9303-401b-a832-a90d83fcb20d" providerId="ADAL" clId="{83D65129-4726-4AFA-A57D-019A69AAB72C}" dt="2025-09-03T19:46:51.731" v="640" actId="20577"/>
        <pc:sldMkLst>
          <pc:docMk/>
          <pc:sldMk cId="1187263508" sldId="259"/>
        </pc:sldMkLst>
        <pc:spChg chg="mod">
          <ac:chgData name="Susan Mcdonald" userId="ea1352bf-9303-401b-a832-a90d83fcb20d" providerId="ADAL" clId="{83D65129-4726-4AFA-A57D-019A69AAB72C}" dt="2025-09-03T19:46:51.731" v="640" actId="20577"/>
          <ac:spMkLst>
            <pc:docMk/>
            <pc:sldMk cId="1187263508" sldId="259"/>
            <ac:spMk id="3" creationId="{EFA61532-4B1F-1F8B-788A-AC7B943B4C9B}"/>
          </ac:spMkLst>
        </pc:spChg>
        <pc:spChg chg="add">
          <ac:chgData name="Susan Mcdonald" userId="ea1352bf-9303-401b-a832-a90d83fcb20d" providerId="ADAL" clId="{83D65129-4726-4AFA-A57D-019A69AAB72C}" dt="2025-09-02T14:29:03.976" v="172"/>
          <ac:spMkLst>
            <pc:docMk/>
            <pc:sldMk cId="1187263508" sldId="259"/>
            <ac:spMk id="4" creationId="{17F33239-E4D3-7B35-8BAE-DB88012EC73B}"/>
          </ac:spMkLst>
        </pc:spChg>
        <pc:spChg chg="add mod">
          <ac:chgData name="Susan Mcdonald" userId="ea1352bf-9303-401b-a832-a90d83fcb20d" providerId="ADAL" clId="{83D65129-4726-4AFA-A57D-019A69AAB72C}" dt="2025-09-03T19:46:42.407" v="637" actId="2711"/>
          <ac:spMkLst>
            <pc:docMk/>
            <pc:sldMk cId="1187263508" sldId="259"/>
            <ac:spMk id="4" creationId="{F5F4B917-2B3B-ED9F-A465-51CD55356C4D}"/>
          </ac:spMkLst>
        </pc:spChg>
        <pc:picChg chg="add mod">
          <ac:chgData name="Susan Mcdonald" userId="ea1352bf-9303-401b-a832-a90d83fcb20d" providerId="ADAL" clId="{83D65129-4726-4AFA-A57D-019A69AAB72C}" dt="2025-09-02T14:29:27.196" v="178" actId="1076"/>
          <ac:picMkLst>
            <pc:docMk/>
            <pc:sldMk cId="1187263508" sldId="259"/>
            <ac:picMk id="5" creationId="{58FE1C51-D0F4-1ADE-68FD-C806E22D6FD9}"/>
          </ac:picMkLst>
        </pc:picChg>
      </pc:sldChg>
      <pc:sldChg chg="addSp modSp mod ord">
        <pc:chgData name="Susan Mcdonald" userId="ea1352bf-9303-401b-a832-a90d83fcb20d" providerId="ADAL" clId="{83D65129-4726-4AFA-A57D-019A69AAB72C}" dt="2025-09-03T19:47:07.777" v="647" actId="1076"/>
        <pc:sldMkLst>
          <pc:docMk/>
          <pc:sldMk cId="2656625966" sldId="260"/>
        </pc:sldMkLst>
        <pc:spChg chg="mod">
          <ac:chgData name="Susan Mcdonald" userId="ea1352bf-9303-401b-a832-a90d83fcb20d" providerId="ADAL" clId="{83D65129-4726-4AFA-A57D-019A69AAB72C}" dt="2025-09-03T19:12:08.459" v="317" actId="2711"/>
          <ac:spMkLst>
            <pc:docMk/>
            <pc:sldMk cId="2656625966" sldId="260"/>
            <ac:spMk id="3" creationId="{82178F8F-5320-7B7B-F583-9FD09D56A2F4}"/>
          </ac:spMkLst>
        </pc:spChg>
        <pc:spChg chg="add mod">
          <ac:chgData name="Susan Mcdonald" userId="ea1352bf-9303-401b-a832-a90d83fcb20d" providerId="ADAL" clId="{83D65129-4726-4AFA-A57D-019A69AAB72C}" dt="2025-09-03T19:47:07.777" v="647" actId="1076"/>
          <ac:spMkLst>
            <pc:docMk/>
            <pc:sldMk cId="2656625966" sldId="260"/>
            <ac:spMk id="4" creationId="{790D0FD1-6FD2-7355-A07A-15ABC17E052B}"/>
          </ac:spMkLst>
        </pc:spChg>
        <pc:picChg chg="add mod">
          <ac:chgData name="Susan Mcdonald" userId="ea1352bf-9303-401b-a832-a90d83fcb20d" providerId="ADAL" clId="{83D65129-4726-4AFA-A57D-019A69AAB72C}" dt="2025-09-02T14:30:23.254" v="184" actId="1076"/>
          <ac:picMkLst>
            <pc:docMk/>
            <pc:sldMk cId="2656625966" sldId="260"/>
            <ac:picMk id="16386" creationId="{C5393A4A-1D5C-F477-07C5-2CA196F2FBDF}"/>
          </ac:picMkLst>
        </pc:picChg>
      </pc:sldChg>
      <pc:sldChg chg="modSp mod">
        <pc:chgData name="Susan Mcdonald" userId="ea1352bf-9303-401b-a832-a90d83fcb20d" providerId="ADAL" clId="{83D65129-4726-4AFA-A57D-019A69AAB72C}" dt="2025-09-02T14:30:31.148" v="185" actId="1076"/>
        <pc:sldMkLst>
          <pc:docMk/>
          <pc:sldMk cId="83880155" sldId="261"/>
        </pc:sldMkLst>
        <pc:spChg chg="mod">
          <ac:chgData name="Susan Mcdonald" userId="ea1352bf-9303-401b-a832-a90d83fcb20d" providerId="ADAL" clId="{83D65129-4726-4AFA-A57D-019A69AAB72C}" dt="2025-09-02T14:30:31.148" v="185" actId="1076"/>
          <ac:spMkLst>
            <pc:docMk/>
            <pc:sldMk cId="83880155" sldId="261"/>
            <ac:spMk id="3" creationId="{AAD9C851-C0D7-1F50-45C4-60B1902794EA}"/>
          </ac:spMkLst>
        </pc:spChg>
      </pc:sldChg>
      <pc:sldChg chg="addSp modSp mod">
        <pc:chgData name="Susan Mcdonald" userId="ea1352bf-9303-401b-a832-a90d83fcb20d" providerId="ADAL" clId="{83D65129-4726-4AFA-A57D-019A69AAB72C}" dt="2025-09-03T19:48:27.939" v="689" actId="1076"/>
        <pc:sldMkLst>
          <pc:docMk/>
          <pc:sldMk cId="2965868084" sldId="262"/>
        </pc:sldMkLst>
        <pc:spChg chg="mod">
          <ac:chgData name="Susan Mcdonald" userId="ea1352bf-9303-401b-a832-a90d83fcb20d" providerId="ADAL" clId="{83D65129-4726-4AFA-A57D-019A69AAB72C}" dt="2025-09-03T19:48:25.549" v="687" actId="1076"/>
          <ac:spMkLst>
            <pc:docMk/>
            <pc:sldMk cId="2965868084" sldId="262"/>
            <ac:spMk id="3" creationId="{7CEB9007-4786-E456-B0D0-7491B4D0273A}"/>
          </ac:spMkLst>
        </pc:spChg>
        <pc:spChg chg="add mod">
          <ac:chgData name="Susan Mcdonald" userId="ea1352bf-9303-401b-a832-a90d83fcb20d" providerId="ADAL" clId="{83D65129-4726-4AFA-A57D-019A69AAB72C}" dt="2025-09-03T19:47:45.273" v="654" actId="1076"/>
          <ac:spMkLst>
            <pc:docMk/>
            <pc:sldMk cId="2965868084" sldId="262"/>
            <ac:spMk id="4" creationId="{F2C0BA2D-D0EF-24A5-CD46-CD9A102D450C}"/>
          </ac:spMkLst>
        </pc:spChg>
        <pc:picChg chg="add mod">
          <ac:chgData name="Susan Mcdonald" userId="ea1352bf-9303-401b-a832-a90d83fcb20d" providerId="ADAL" clId="{83D65129-4726-4AFA-A57D-019A69AAB72C}" dt="2025-09-03T19:48:27.939" v="689" actId="1076"/>
          <ac:picMkLst>
            <pc:docMk/>
            <pc:sldMk cId="2965868084" sldId="262"/>
            <ac:picMk id="5" creationId="{322937E0-C1B0-0199-EBF4-3FB25B77B4C4}"/>
          </ac:picMkLst>
        </pc:picChg>
      </pc:sldChg>
      <pc:sldChg chg="addSp delSp modSp mod">
        <pc:chgData name="Susan Mcdonald" userId="ea1352bf-9303-401b-a832-a90d83fcb20d" providerId="ADAL" clId="{83D65129-4726-4AFA-A57D-019A69AAB72C}" dt="2025-09-03T20:09:38.397" v="835" actId="21"/>
        <pc:sldMkLst>
          <pc:docMk/>
          <pc:sldMk cId="721523004" sldId="263"/>
        </pc:sldMkLst>
        <pc:spChg chg="mod">
          <ac:chgData name="Susan Mcdonald" userId="ea1352bf-9303-401b-a832-a90d83fcb20d" providerId="ADAL" clId="{83D65129-4726-4AFA-A57D-019A69AAB72C}" dt="2025-09-03T19:12:15.097" v="318" actId="207"/>
          <ac:spMkLst>
            <pc:docMk/>
            <pc:sldMk cId="721523004" sldId="263"/>
            <ac:spMk id="3" creationId="{3BD3E66F-BC0B-E6EC-8C1A-882E46E40E90}"/>
          </ac:spMkLst>
        </pc:spChg>
        <pc:spChg chg="add del">
          <ac:chgData name="Susan Mcdonald" userId="ea1352bf-9303-401b-a832-a90d83fcb20d" providerId="ADAL" clId="{83D65129-4726-4AFA-A57D-019A69AAB72C}" dt="2025-09-03T20:09:10.303" v="827" actId="22"/>
          <ac:spMkLst>
            <pc:docMk/>
            <pc:sldMk cId="721523004" sldId="263"/>
            <ac:spMk id="4" creationId="{2222F5E7-032F-AC03-CF15-C2F23032933F}"/>
          </ac:spMkLst>
        </pc:spChg>
        <pc:spChg chg="add">
          <ac:chgData name="Susan Mcdonald" userId="ea1352bf-9303-401b-a832-a90d83fcb20d" providerId="ADAL" clId="{83D65129-4726-4AFA-A57D-019A69AAB72C}" dt="2025-09-02T14:32:14.422" v="188"/>
          <ac:spMkLst>
            <pc:docMk/>
            <pc:sldMk cId="721523004" sldId="263"/>
            <ac:spMk id="4" creationId="{2CF79456-35B4-5202-51B1-0E43EEFCE8A9}"/>
          </ac:spMkLst>
        </pc:spChg>
        <pc:spChg chg="add del">
          <ac:chgData name="Susan Mcdonald" userId="ea1352bf-9303-401b-a832-a90d83fcb20d" providerId="ADAL" clId="{83D65129-4726-4AFA-A57D-019A69AAB72C}" dt="2025-09-03T20:09:18.359" v="829" actId="478"/>
          <ac:spMkLst>
            <pc:docMk/>
            <pc:sldMk cId="721523004" sldId="263"/>
            <ac:spMk id="7" creationId="{FE786420-69F1-816D-9B62-E652158CF601}"/>
          </ac:spMkLst>
        </pc:spChg>
        <pc:picChg chg="add del mod">
          <ac:chgData name="Susan Mcdonald" userId="ea1352bf-9303-401b-a832-a90d83fcb20d" providerId="ADAL" clId="{83D65129-4726-4AFA-A57D-019A69AAB72C}" dt="2025-09-03T20:09:38.397" v="835" actId="21"/>
          <ac:picMkLst>
            <pc:docMk/>
            <pc:sldMk cId="721523004" sldId="263"/>
            <ac:picMk id="5" creationId="{327C2941-0A27-1D12-8BFA-98957A897981}"/>
          </ac:picMkLst>
        </pc:picChg>
        <pc:picChg chg="add mod">
          <ac:chgData name="Susan Mcdonald" userId="ea1352bf-9303-401b-a832-a90d83fcb20d" providerId="ADAL" clId="{83D65129-4726-4AFA-A57D-019A69AAB72C}" dt="2025-09-03T20:09:36.989" v="834" actId="1076"/>
          <ac:picMkLst>
            <pc:docMk/>
            <pc:sldMk cId="721523004" sldId="263"/>
            <ac:picMk id="8" creationId="{949FE924-E02B-A17A-71E3-2B747BC0163F}"/>
          </ac:picMkLst>
        </pc:picChg>
      </pc:sldChg>
      <pc:sldChg chg="addSp delSp modSp mod">
        <pc:chgData name="Susan Mcdonald" userId="ea1352bf-9303-401b-a832-a90d83fcb20d" providerId="ADAL" clId="{83D65129-4726-4AFA-A57D-019A69AAB72C}" dt="2025-09-03T19:12:27.571" v="320" actId="207"/>
        <pc:sldMkLst>
          <pc:docMk/>
          <pc:sldMk cId="372252627" sldId="264"/>
        </pc:sldMkLst>
        <pc:spChg chg="mod">
          <ac:chgData name="Susan Mcdonald" userId="ea1352bf-9303-401b-a832-a90d83fcb20d" providerId="ADAL" clId="{83D65129-4726-4AFA-A57D-019A69AAB72C}" dt="2025-09-03T19:12:27.571" v="320" actId="207"/>
          <ac:spMkLst>
            <pc:docMk/>
            <pc:sldMk cId="372252627" sldId="264"/>
            <ac:spMk id="3" creationId="{89358892-748B-48CE-43EB-5EE4018EC5C1}"/>
          </ac:spMkLst>
        </pc:spChg>
        <pc:spChg chg="add del">
          <ac:chgData name="Susan Mcdonald" userId="ea1352bf-9303-401b-a832-a90d83fcb20d" providerId="ADAL" clId="{83D65129-4726-4AFA-A57D-019A69AAB72C}" dt="2025-09-02T14:32:56.192" v="195" actId="22"/>
          <ac:spMkLst>
            <pc:docMk/>
            <pc:sldMk cId="372252627" sldId="264"/>
            <ac:spMk id="5" creationId="{2D77CC89-F982-67DE-ABB8-E438AF9E80D3}"/>
          </ac:spMkLst>
        </pc:spChg>
        <pc:picChg chg="add mod modCrop">
          <ac:chgData name="Susan Mcdonald" userId="ea1352bf-9303-401b-a832-a90d83fcb20d" providerId="ADAL" clId="{83D65129-4726-4AFA-A57D-019A69AAB72C}" dt="2025-09-02T14:33:30.690" v="204" actId="1076"/>
          <ac:picMkLst>
            <pc:docMk/>
            <pc:sldMk cId="372252627" sldId="264"/>
            <ac:picMk id="6" creationId="{0ED7AB98-A92A-7B10-ED91-18D92859A0DC}"/>
          </ac:picMkLst>
        </pc:picChg>
      </pc:sldChg>
      <pc:sldChg chg="modSp mod">
        <pc:chgData name="Susan Mcdonald" userId="ea1352bf-9303-401b-a832-a90d83fcb20d" providerId="ADAL" clId="{83D65129-4726-4AFA-A57D-019A69AAB72C}" dt="2025-09-02T14:22:19.693" v="58" actId="207"/>
        <pc:sldMkLst>
          <pc:docMk/>
          <pc:sldMk cId="1194126065" sldId="265"/>
        </pc:sldMkLst>
        <pc:spChg chg="mod">
          <ac:chgData name="Susan Mcdonald" userId="ea1352bf-9303-401b-a832-a90d83fcb20d" providerId="ADAL" clId="{83D65129-4726-4AFA-A57D-019A69AAB72C}" dt="2025-09-02T14:22:19.693" v="58" actId="207"/>
          <ac:spMkLst>
            <pc:docMk/>
            <pc:sldMk cId="1194126065" sldId="265"/>
            <ac:spMk id="3" creationId="{415B915C-B7CD-954C-4B38-9097377C1B4C}"/>
          </ac:spMkLst>
        </pc:spChg>
      </pc:sldChg>
      <pc:sldChg chg="addSp delSp modSp del mod">
        <pc:chgData name="Susan Mcdonald" userId="ea1352bf-9303-401b-a832-a90d83fcb20d" providerId="ADAL" clId="{83D65129-4726-4AFA-A57D-019A69AAB72C}" dt="2025-09-03T19:48:38.238" v="691" actId="47"/>
        <pc:sldMkLst>
          <pc:docMk/>
          <pc:sldMk cId="3888549792" sldId="266"/>
        </pc:sldMkLst>
        <pc:spChg chg="mod">
          <ac:chgData name="Susan Mcdonald" userId="ea1352bf-9303-401b-a832-a90d83fcb20d" providerId="ADAL" clId="{83D65129-4726-4AFA-A57D-019A69AAB72C}" dt="2025-09-03T19:48:10.913" v="685" actId="20577"/>
          <ac:spMkLst>
            <pc:docMk/>
            <pc:sldMk cId="3888549792" sldId="266"/>
            <ac:spMk id="3" creationId="{BCA417F3-F811-D4A3-5307-BE091F2F5BD5}"/>
          </ac:spMkLst>
        </pc:spChg>
        <pc:picChg chg="add del mod">
          <ac:chgData name="Susan Mcdonald" userId="ea1352bf-9303-401b-a832-a90d83fcb20d" providerId="ADAL" clId="{83D65129-4726-4AFA-A57D-019A69AAB72C}" dt="2025-09-03T19:48:20.433" v="686" actId="21"/>
          <ac:picMkLst>
            <pc:docMk/>
            <pc:sldMk cId="3888549792" sldId="266"/>
            <ac:picMk id="4" creationId="{322937E0-C1B0-0199-EBF4-3FB25B77B4C4}"/>
          </ac:picMkLst>
        </pc:picChg>
      </pc:sldChg>
      <pc:sldChg chg="addSp delSp modSp del mod">
        <pc:chgData name="Susan Mcdonald" userId="ea1352bf-9303-401b-a832-a90d83fcb20d" providerId="ADAL" clId="{83D65129-4726-4AFA-A57D-019A69AAB72C}" dt="2025-09-03T19:18:49.102" v="416" actId="2696"/>
        <pc:sldMkLst>
          <pc:docMk/>
          <pc:sldMk cId="1974758881" sldId="267"/>
        </pc:sldMkLst>
        <pc:spChg chg="add del mod">
          <ac:chgData name="Susan Mcdonald" userId="ea1352bf-9303-401b-a832-a90d83fcb20d" providerId="ADAL" clId="{83D65129-4726-4AFA-A57D-019A69AAB72C}" dt="2025-09-02T13:49:23.872" v="38" actId="22"/>
          <ac:spMkLst>
            <pc:docMk/>
            <pc:sldMk cId="1974758881" sldId="267"/>
            <ac:spMk id="3" creationId="{0B31199C-4F7F-38A0-3408-5ED0DF552F06}"/>
          </ac:spMkLst>
        </pc:spChg>
        <pc:spChg chg="add del">
          <ac:chgData name="Susan Mcdonald" userId="ea1352bf-9303-401b-a832-a90d83fcb20d" providerId="ADAL" clId="{83D65129-4726-4AFA-A57D-019A69AAB72C}" dt="2025-09-02T13:49:23.004" v="36" actId="22"/>
          <ac:spMkLst>
            <pc:docMk/>
            <pc:sldMk cId="1974758881" sldId="267"/>
            <ac:spMk id="5" creationId="{5901C65C-73D8-DC47-2F4A-903D82971730}"/>
          </ac:spMkLst>
        </pc:spChg>
        <pc:spChg chg="add mod">
          <ac:chgData name="Susan Mcdonald" userId="ea1352bf-9303-401b-a832-a90d83fcb20d" providerId="ADAL" clId="{83D65129-4726-4AFA-A57D-019A69AAB72C}" dt="2025-09-03T19:18:41.572" v="412" actId="122"/>
          <ac:spMkLst>
            <pc:docMk/>
            <pc:sldMk cId="1974758881" sldId="267"/>
            <ac:spMk id="8" creationId="{2BD70ACB-0BAB-DFDB-795E-D1B37836978A}"/>
          </ac:spMkLst>
        </pc:spChg>
        <pc:spChg chg="add del mod">
          <ac:chgData name="Susan Mcdonald" userId="ea1352bf-9303-401b-a832-a90d83fcb20d" providerId="ADAL" clId="{83D65129-4726-4AFA-A57D-019A69AAB72C}" dt="2025-09-03T19:18:42.336" v="414"/>
          <ac:spMkLst>
            <pc:docMk/>
            <pc:sldMk cId="1974758881" sldId="267"/>
            <ac:spMk id="10" creationId="{FC52F75A-F287-B27B-92DD-4B8410AA1FE5}"/>
          </ac:spMkLst>
        </pc:spChg>
        <pc:graphicFrameChg chg="add del mod">
          <ac:chgData name="Susan Mcdonald" userId="ea1352bf-9303-401b-a832-a90d83fcb20d" providerId="ADAL" clId="{83D65129-4726-4AFA-A57D-019A69AAB72C}" dt="2025-09-02T14:24:55.579" v="85" actId="478"/>
          <ac:graphicFrameMkLst>
            <pc:docMk/>
            <pc:sldMk cId="1974758881" sldId="267"/>
            <ac:graphicFrameMk id="6" creationId="{87AFA141-EAEF-687E-1308-EDF1FE8A0EA5}"/>
          </ac:graphicFrameMkLst>
        </pc:graphicFrameChg>
      </pc:sldChg>
      <pc:sldChg chg="addSp modSp add mod ord">
        <pc:chgData name="Susan Mcdonald" userId="ea1352bf-9303-401b-a832-a90d83fcb20d" providerId="ADAL" clId="{83D65129-4726-4AFA-A57D-019A69AAB72C}" dt="2025-09-03T20:01:19.453" v="825" actId="1076"/>
        <pc:sldMkLst>
          <pc:docMk/>
          <pc:sldMk cId="3305172124" sldId="267"/>
        </pc:sldMkLst>
        <pc:spChg chg="add mod">
          <ac:chgData name="Susan Mcdonald" userId="ea1352bf-9303-401b-a832-a90d83fcb20d" providerId="ADAL" clId="{83D65129-4726-4AFA-A57D-019A69AAB72C}" dt="2025-09-03T20:01:07.549" v="820" actId="14100"/>
          <ac:spMkLst>
            <pc:docMk/>
            <pc:sldMk cId="3305172124" sldId="267"/>
            <ac:spMk id="3" creationId="{23044E17-150C-CA3D-BD4F-354089042BC3}"/>
          </ac:spMkLst>
        </pc:spChg>
        <pc:spChg chg="add mod">
          <ac:chgData name="Susan Mcdonald" userId="ea1352bf-9303-401b-a832-a90d83fcb20d" providerId="ADAL" clId="{83D65129-4726-4AFA-A57D-019A69AAB72C}" dt="2025-09-03T20:01:19.453" v="825" actId="1076"/>
          <ac:spMkLst>
            <pc:docMk/>
            <pc:sldMk cId="3305172124" sldId="267"/>
            <ac:spMk id="5" creationId="{948DA875-273D-C191-B14B-4D49ADD7B502}"/>
          </ac:spMkLst>
        </pc:spChg>
        <pc:spChg chg="mod">
          <ac:chgData name="Susan Mcdonald" userId="ea1352bf-9303-401b-a832-a90d83fcb20d" providerId="ADAL" clId="{83D65129-4726-4AFA-A57D-019A69AAB72C}" dt="2025-09-03T20:01:01.865" v="818" actId="6549"/>
          <ac:spMkLst>
            <pc:docMk/>
            <pc:sldMk cId="3305172124" sldId="267"/>
            <ac:spMk id="8" creationId="{2BD70ACB-0BAB-DFDB-795E-D1B37836978A}"/>
          </ac:spMkLst>
        </pc:spChg>
      </pc:sldChg>
      <pc:sldChg chg="addSp modSp mod">
        <pc:chgData name="Susan Mcdonald" userId="ea1352bf-9303-401b-a832-a90d83fcb20d" providerId="ADAL" clId="{83D65129-4726-4AFA-A57D-019A69AAB72C}" dt="2025-09-03T19:49:38.662" v="699" actId="1076"/>
        <pc:sldMkLst>
          <pc:docMk/>
          <pc:sldMk cId="2771659252" sldId="268"/>
        </pc:sldMkLst>
        <pc:spChg chg="add mod">
          <ac:chgData name="Susan Mcdonald" userId="ea1352bf-9303-401b-a832-a90d83fcb20d" providerId="ADAL" clId="{83D65129-4726-4AFA-A57D-019A69AAB72C}" dt="2025-09-03T19:49:38.662" v="699" actId="1076"/>
          <ac:spMkLst>
            <pc:docMk/>
            <pc:sldMk cId="2771659252" sldId="268"/>
            <ac:spMk id="3" creationId="{92113196-5916-3AA0-EC6C-24416CEF8887}"/>
          </ac:spMkLst>
        </pc:spChg>
        <pc:spChg chg="mod">
          <ac:chgData name="Susan Mcdonald" userId="ea1352bf-9303-401b-a832-a90d83fcb20d" providerId="ADAL" clId="{83D65129-4726-4AFA-A57D-019A69AAB72C}" dt="2025-09-03T19:12:45.377" v="326" actId="2711"/>
          <ac:spMkLst>
            <pc:docMk/>
            <pc:sldMk cId="2771659252" sldId="268"/>
            <ac:spMk id="5" creationId="{16242B4C-0597-DD63-D16D-1A10C0D2209A}"/>
          </ac:spMkLst>
        </pc:spChg>
        <pc:picChg chg="add mod">
          <ac:chgData name="Susan Mcdonald" userId="ea1352bf-9303-401b-a832-a90d83fcb20d" providerId="ADAL" clId="{83D65129-4726-4AFA-A57D-019A69AAB72C}" dt="2025-09-02T14:37:05.104" v="214" actId="1076"/>
          <ac:picMkLst>
            <pc:docMk/>
            <pc:sldMk cId="2771659252" sldId="268"/>
            <ac:picMk id="6" creationId="{35E92F9C-E489-091C-5F48-0EC85AA00A7F}"/>
          </ac:picMkLst>
        </pc:picChg>
      </pc:sldChg>
      <pc:sldChg chg="addSp modSp mod">
        <pc:chgData name="Susan Mcdonald" userId="ea1352bf-9303-401b-a832-a90d83fcb20d" providerId="ADAL" clId="{83D65129-4726-4AFA-A57D-019A69AAB72C}" dt="2025-09-03T19:50:10.774" v="705" actId="1076"/>
        <pc:sldMkLst>
          <pc:docMk/>
          <pc:sldMk cId="2208176521" sldId="269"/>
        </pc:sldMkLst>
        <pc:spChg chg="add mod">
          <ac:chgData name="Susan Mcdonald" userId="ea1352bf-9303-401b-a832-a90d83fcb20d" providerId="ADAL" clId="{83D65129-4726-4AFA-A57D-019A69AAB72C}" dt="2025-09-03T19:12:51.380" v="328" actId="2711"/>
          <ac:spMkLst>
            <pc:docMk/>
            <pc:sldMk cId="2208176521" sldId="269"/>
            <ac:spMk id="3" creationId="{A1F42D07-6C14-4E01-905D-40B4F00977B7}"/>
          </ac:spMkLst>
        </pc:spChg>
        <pc:spChg chg="add mod">
          <ac:chgData name="Susan Mcdonald" userId="ea1352bf-9303-401b-a832-a90d83fcb20d" providerId="ADAL" clId="{83D65129-4726-4AFA-A57D-019A69AAB72C}" dt="2025-09-03T19:50:10.774" v="705" actId="1076"/>
          <ac:spMkLst>
            <pc:docMk/>
            <pc:sldMk cId="2208176521" sldId="269"/>
            <ac:spMk id="4" creationId="{5AD2D29B-9B76-F2B5-E012-908A5DEED8BF}"/>
          </ac:spMkLst>
        </pc:spChg>
        <pc:spChg chg="add mod">
          <ac:chgData name="Susan Mcdonald" userId="ea1352bf-9303-401b-a832-a90d83fcb20d" providerId="ADAL" clId="{83D65129-4726-4AFA-A57D-019A69AAB72C}" dt="2025-09-03T19:49:57.418" v="700" actId="1076"/>
          <ac:spMkLst>
            <pc:docMk/>
            <pc:sldMk cId="2208176521" sldId="269"/>
            <ac:spMk id="5" creationId="{C1C225D2-2B1B-81CB-B175-F28F1F8DCD50}"/>
          </ac:spMkLst>
        </pc:spChg>
      </pc:sldChg>
      <pc:sldChg chg="addSp modSp mod">
        <pc:chgData name="Susan Mcdonald" userId="ea1352bf-9303-401b-a832-a90d83fcb20d" providerId="ADAL" clId="{83D65129-4726-4AFA-A57D-019A69AAB72C}" dt="2025-09-03T19:50:48.861" v="710" actId="1076"/>
        <pc:sldMkLst>
          <pc:docMk/>
          <pc:sldMk cId="1809615539" sldId="270"/>
        </pc:sldMkLst>
        <pc:spChg chg="add mod">
          <ac:chgData name="Susan Mcdonald" userId="ea1352bf-9303-401b-a832-a90d83fcb20d" providerId="ADAL" clId="{83D65129-4726-4AFA-A57D-019A69AAB72C}" dt="2025-09-03T19:13:04.506" v="332" actId="2711"/>
          <ac:spMkLst>
            <pc:docMk/>
            <pc:sldMk cId="1809615539" sldId="270"/>
            <ac:spMk id="3" creationId="{E5D45AE9-75C8-C4E3-8EFE-713BEBAC671F}"/>
          </ac:spMkLst>
        </pc:spChg>
        <pc:spChg chg="add mod">
          <ac:chgData name="Susan Mcdonald" userId="ea1352bf-9303-401b-a832-a90d83fcb20d" providerId="ADAL" clId="{83D65129-4726-4AFA-A57D-019A69AAB72C}" dt="2025-09-03T19:50:48.861" v="710" actId="1076"/>
          <ac:spMkLst>
            <pc:docMk/>
            <pc:sldMk cId="1809615539" sldId="270"/>
            <ac:spMk id="5" creationId="{038F1F01-70AF-7AC0-181D-A96F2FA11A4E}"/>
          </ac:spMkLst>
        </pc:spChg>
        <pc:picChg chg="add mod modCrop">
          <ac:chgData name="Susan Mcdonald" userId="ea1352bf-9303-401b-a832-a90d83fcb20d" providerId="ADAL" clId="{83D65129-4726-4AFA-A57D-019A69AAB72C}" dt="2025-09-02T14:39:44.451" v="236" actId="1076"/>
          <ac:picMkLst>
            <pc:docMk/>
            <pc:sldMk cId="1809615539" sldId="270"/>
            <ac:picMk id="4" creationId="{7EE7BD61-C387-E3A9-2BBD-5E1645F24E65}"/>
          </ac:picMkLst>
        </pc:picChg>
      </pc:sldChg>
      <pc:sldChg chg="addSp modSp mod">
        <pc:chgData name="Susan Mcdonald" userId="ea1352bf-9303-401b-a832-a90d83fcb20d" providerId="ADAL" clId="{83D65129-4726-4AFA-A57D-019A69AAB72C}" dt="2025-09-03T19:51:14.438" v="715" actId="207"/>
        <pc:sldMkLst>
          <pc:docMk/>
          <pc:sldMk cId="582564294" sldId="271"/>
        </pc:sldMkLst>
        <pc:spChg chg="add mod">
          <ac:chgData name="Susan Mcdonald" userId="ea1352bf-9303-401b-a832-a90d83fcb20d" providerId="ADAL" clId="{83D65129-4726-4AFA-A57D-019A69AAB72C}" dt="2025-09-03T19:13:42.917" v="340" actId="207"/>
          <ac:spMkLst>
            <pc:docMk/>
            <pc:sldMk cId="582564294" sldId="271"/>
            <ac:spMk id="3" creationId="{459C796C-5434-F9B4-0A7C-A6BCC8205B31}"/>
          </ac:spMkLst>
        </pc:spChg>
        <pc:spChg chg="add mod">
          <ac:chgData name="Susan Mcdonald" userId="ea1352bf-9303-401b-a832-a90d83fcb20d" providerId="ADAL" clId="{83D65129-4726-4AFA-A57D-019A69AAB72C}" dt="2025-09-03T19:51:14.438" v="715" actId="207"/>
          <ac:spMkLst>
            <pc:docMk/>
            <pc:sldMk cId="582564294" sldId="271"/>
            <ac:spMk id="4" creationId="{4A309582-B7F1-FBD3-4FF6-7A94146D6D37}"/>
          </ac:spMkLst>
        </pc:spChg>
      </pc:sldChg>
      <pc:sldChg chg="addSp modSp mod">
        <pc:chgData name="Susan Mcdonald" userId="ea1352bf-9303-401b-a832-a90d83fcb20d" providerId="ADAL" clId="{83D65129-4726-4AFA-A57D-019A69AAB72C}" dt="2025-09-03T20:18:24.004" v="847" actId="1076"/>
        <pc:sldMkLst>
          <pc:docMk/>
          <pc:sldMk cId="111748422" sldId="272"/>
        </pc:sldMkLst>
        <pc:spChg chg="add mod">
          <ac:chgData name="Susan Mcdonald" userId="ea1352bf-9303-401b-a832-a90d83fcb20d" providerId="ADAL" clId="{83D65129-4726-4AFA-A57D-019A69AAB72C}" dt="2025-09-03T19:14:00.247" v="345" actId="1076"/>
          <ac:spMkLst>
            <pc:docMk/>
            <pc:sldMk cId="111748422" sldId="272"/>
            <ac:spMk id="3" creationId="{F7931219-0760-64DB-A1B1-D65CDE72E19A}"/>
          </ac:spMkLst>
        </pc:spChg>
        <pc:picChg chg="add mod">
          <ac:chgData name="Susan Mcdonald" userId="ea1352bf-9303-401b-a832-a90d83fcb20d" providerId="ADAL" clId="{83D65129-4726-4AFA-A57D-019A69AAB72C}" dt="2025-09-03T20:18:24.004" v="847" actId="1076"/>
          <ac:picMkLst>
            <pc:docMk/>
            <pc:sldMk cId="111748422" sldId="272"/>
            <ac:picMk id="2050" creationId="{001CA32C-122A-5B3E-DAAB-03D45ED8D621}"/>
          </ac:picMkLst>
        </pc:picChg>
      </pc:sldChg>
      <pc:sldChg chg="addSp modSp mod">
        <pc:chgData name="Susan Mcdonald" userId="ea1352bf-9303-401b-a832-a90d83fcb20d" providerId="ADAL" clId="{83D65129-4726-4AFA-A57D-019A69AAB72C}" dt="2025-09-03T19:14:45.774" v="358" actId="255"/>
        <pc:sldMkLst>
          <pc:docMk/>
          <pc:sldMk cId="1969072699" sldId="273"/>
        </pc:sldMkLst>
        <pc:spChg chg="add mod">
          <ac:chgData name="Susan Mcdonald" userId="ea1352bf-9303-401b-a832-a90d83fcb20d" providerId="ADAL" clId="{83D65129-4726-4AFA-A57D-019A69AAB72C}" dt="2025-09-03T19:14:45.774" v="358" actId="255"/>
          <ac:spMkLst>
            <pc:docMk/>
            <pc:sldMk cId="1969072699" sldId="273"/>
            <ac:spMk id="3" creationId="{5BAF5D3C-0ADE-CD2E-7575-6D5C5A0C5F62}"/>
          </ac:spMkLst>
        </pc:spChg>
        <pc:spChg chg="add mod">
          <ac:chgData name="Susan Mcdonald" userId="ea1352bf-9303-401b-a832-a90d83fcb20d" providerId="ADAL" clId="{83D65129-4726-4AFA-A57D-019A69AAB72C}" dt="2025-09-03T19:14:41.447" v="357" actId="255"/>
          <ac:spMkLst>
            <pc:docMk/>
            <pc:sldMk cId="1969072699" sldId="273"/>
            <ac:spMk id="4" creationId="{93BAADD7-34A3-787C-E70A-06989E75700F}"/>
          </ac:spMkLst>
        </pc:spChg>
      </pc:sldChg>
      <pc:sldChg chg="addSp delSp modSp mod">
        <pc:chgData name="Susan Mcdonald" userId="ea1352bf-9303-401b-a832-a90d83fcb20d" providerId="ADAL" clId="{83D65129-4726-4AFA-A57D-019A69AAB72C}" dt="2025-09-03T20:17:44.951" v="843" actId="14100"/>
        <pc:sldMkLst>
          <pc:docMk/>
          <pc:sldMk cId="3566540681" sldId="274"/>
        </pc:sldMkLst>
        <pc:spChg chg="add mod">
          <ac:chgData name="Susan Mcdonald" userId="ea1352bf-9303-401b-a832-a90d83fcb20d" providerId="ADAL" clId="{83D65129-4726-4AFA-A57D-019A69AAB72C}" dt="2025-09-03T19:16:08.105" v="377" actId="14100"/>
          <ac:spMkLst>
            <pc:docMk/>
            <pc:sldMk cId="3566540681" sldId="274"/>
            <ac:spMk id="3" creationId="{7C6C2A2F-6D64-A7B1-B142-A9C12C810A76}"/>
          </ac:spMkLst>
        </pc:spChg>
        <pc:spChg chg="add mod">
          <ac:chgData name="Susan Mcdonald" userId="ea1352bf-9303-401b-a832-a90d83fcb20d" providerId="ADAL" clId="{83D65129-4726-4AFA-A57D-019A69AAB72C}" dt="2025-09-03T20:17:40.821" v="842" actId="1076"/>
          <ac:spMkLst>
            <pc:docMk/>
            <pc:sldMk cId="3566540681" sldId="274"/>
            <ac:spMk id="4" creationId="{63BC8A9F-596B-B261-EC02-4E923A12FB9A}"/>
          </ac:spMkLst>
        </pc:spChg>
        <pc:spChg chg="add del mod">
          <ac:chgData name="Susan Mcdonald" userId="ea1352bf-9303-401b-a832-a90d83fcb20d" providerId="ADAL" clId="{83D65129-4726-4AFA-A57D-019A69AAB72C}" dt="2025-09-03T19:15:31.787" v="367"/>
          <ac:spMkLst>
            <pc:docMk/>
            <pc:sldMk cId="3566540681" sldId="274"/>
            <ac:spMk id="5" creationId="{A501B9AE-B0AB-B170-3DD9-2E8CE0D49B6C}"/>
          </ac:spMkLst>
        </pc:spChg>
        <pc:spChg chg="add mod">
          <ac:chgData name="Susan Mcdonald" userId="ea1352bf-9303-401b-a832-a90d83fcb20d" providerId="ADAL" clId="{83D65129-4726-4AFA-A57D-019A69AAB72C}" dt="2025-09-03T19:52:04.220" v="721" actId="1076"/>
          <ac:spMkLst>
            <pc:docMk/>
            <pc:sldMk cId="3566540681" sldId="274"/>
            <ac:spMk id="7" creationId="{7F503C5C-1121-7CEA-502D-494E6DBC5A53}"/>
          </ac:spMkLst>
        </pc:spChg>
        <pc:spChg chg="add">
          <ac:chgData name="Susan Mcdonald" userId="ea1352bf-9303-401b-a832-a90d83fcb20d" providerId="ADAL" clId="{83D65129-4726-4AFA-A57D-019A69AAB72C}" dt="2025-09-03T20:17:24.119" v="838"/>
          <ac:spMkLst>
            <pc:docMk/>
            <pc:sldMk cId="3566540681" sldId="274"/>
            <ac:spMk id="8" creationId="{556D9A50-4941-0E29-5DEA-4FD5450FD686}"/>
          </ac:spMkLst>
        </pc:spChg>
        <pc:picChg chg="add mod">
          <ac:chgData name="Susan Mcdonald" userId="ea1352bf-9303-401b-a832-a90d83fcb20d" providerId="ADAL" clId="{83D65129-4726-4AFA-A57D-019A69AAB72C}" dt="2025-09-03T20:17:44.951" v="843" actId="14100"/>
          <ac:picMkLst>
            <pc:docMk/>
            <pc:sldMk cId="3566540681" sldId="274"/>
            <ac:picMk id="9" creationId="{B6362F3A-BBAF-A931-7B37-124C25D3CD51}"/>
          </ac:picMkLst>
        </pc:picChg>
      </pc:sldChg>
      <pc:sldChg chg="addSp modSp add mod">
        <pc:chgData name="Susan Mcdonald" userId="ea1352bf-9303-401b-a832-a90d83fcb20d" providerId="ADAL" clId="{83D65129-4726-4AFA-A57D-019A69AAB72C}" dt="2025-09-03T19:59:22.575" v="774" actId="20577"/>
        <pc:sldMkLst>
          <pc:docMk/>
          <pc:sldMk cId="2947370682" sldId="275"/>
        </pc:sldMkLst>
        <pc:spChg chg="add mod">
          <ac:chgData name="Susan Mcdonald" userId="ea1352bf-9303-401b-a832-a90d83fcb20d" providerId="ADAL" clId="{83D65129-4726-4AFA-A57D-019A69AAB72C}" dt="2025-09-03T19:16:39.444" v="384" actId="1076"/>
          <ac:spMkLst>
            <pc:docMk/>
            <pc:sldMk cId="2947370682" sldId="275"/>
            <ac:spMk id="3" creationId="{73E8758E-5AEF-BCE1-4479-D59B20CB87E1}"/>
          </ac:spMkLst>
        </pc:spChg>
        <pc:spChg chg="add mod">
          <ac:chgData name="Susan Mcdonald" userId="ea1352bf-9303-401b-a832-a90d83fcb20d" providerId="ADAL" clId="{83D65129-4726-4AFA-A57D-019A69AAB72C}" dt="2025-09-03T19:59:22.575" v="774" actId="20577"/>
          <ac:spMkLst>
            <pc:docMk/>
            <pc:sldMk cId="2947370682" sldId="275"/>
            <ac:spMk id="4" creationId="{433B2732-01D5-D497-0FAC-67FEE7EA7B08}"/>
          </ac:spMkLst>
        </pc:spChg>
      </pc:sldChg>
      <pc:sldChg chg="addSp modSp add mod">
        <pc:chgData name="Susan Mcdonald" userId="ea1352bf-9303-401b-a832-a90d83fcb20d" providerId="ADAL" clId="{83D65129-4726-4AFA-A57D-019A69AAB72C}" dt="2025-09-03T19:58:49.183" v="768" actId="113"/>
        <pc:sldMkLst>
          <pc:docMk/>
          <pc:sldMk cId="3592590490" sldId="276"/>
        </pc:sldMkLst>
        <pc:spChg chg="add mod">
          <ac:chgData name="Susan Mcdonald" userId="ea1352bf-9303-401b-a832-a90d83fcb20d" providerId="ADAL" clId="{83D65129-4726-4AFA-A57D-019A69AAB72C}" dt="2025-09-03T19:16:59.706" v="389" actId="1076"/>
          <ac:spMkLst>
            <pc:docMk/>
            <pc:sldMk cId="3592590490" sldId="276"/>
            <ac:spMk id="3" creationId="{F3F638F1-76F7-AD98-5351-0D759B8B2809}"/>
          </ac:spMkLst>
        </pc:spChg>
        <pc:spChg chg="add mod">
          <ac:chgData name="Susan Mcdonald" userId="ea1352bf-9303-401b-a832-a90d83fcb20d" providerId="ADAL" clId="{83D65129-4726-4AFA-A57D-019A69AAB72C}" dt="2025-09-03T19:58:49.183" v="768" actId="113"/>
          <ac:spMkLst>
            <pc:docMk/>
            <pc:sldMk cId="3592590490" sldId="276"/>
            <ac:spMk id="4" creationId="{0161B874-1C78-B377-A5B3-BDC98797B5B0}"/>
          </ac:spMkLst>
        </pc:spChg>
      </pc:sldChg>
      <pc:sldChg chg="addSp modSp add mod">
        <pc:chgData name="Susan Mcdonald" userId="ea1352bf-9303-401b-a832-a90d83fcb20d" providerId="ADAL" clId="{83D65129-4726-4AFA-A57D-019A69AAB72C}" dt="2025-09-03T19:58:43.138" v="767" actId="1076"/>
        <pc:sldMkLst>
          <pc:docMk/>
          <pc:sldMk cId="460448903" sldId="277"/>
        </pc:sldMkLst>
        <pc:spChg chg="add mod">
          <ac:chgData name="Susan Mcdonald" userId="ea1352bf-9303-401b-a832-a90d83fcb20d" providerId="ADAL" clId="{83D65129-4726-4AFA-A57D-019A69AAB72C}" dt="2025-09-03T19:17:09.137" v="393" actId="1076"/>
          <ac:spMkLst>
            <pc:docMk/>
            <pc:sldMk cId="460448903" sldId="277"/>
            <ac:spMk id="3" creationId="{ED8AF69D-C862-4445-C097-3A4E7DDED286}"/>
          </ac:spMkLst>
        </pc:spChg>
        <pc:spChg chg="add mod">
          <ac:chgData name="Susan Mcdonald" userId="ea1352bf-9303-401b-a832-a90d83fcb20d" providerId="ADAL" clId="{83D65129-4726-4AFA-A57D-019A69AAB72C}" dt="2025-09-03T19:58:43.138" v="767" actId="1076"/>
          <ac:spMkLst>
            <pc:docMk/>
            <pc:sldMk cId="460448903" sldId="277"/>
            <ac:spMk id="4" creationId="{6D7D9DA5-D070-7F99-9C33-D94D641732E9}"/>
          </ac:spMkLst>
        </pc:spChg>
      </pc:sldChg>
      <pc:sldChg chg="addSp modSp add mod">
        <pc:chgData name="Susan Mcdonald" userId="ea1352bf-9303-401b-a832-a90d83fcb20d" providerId="ADAL" clId="{83D65129-4726-4AFA-A57D-019A69AAB72C}" dt="2025-09-03T19:54:15.612" v="743" actId="1076"/>
        <pc:sldMkLst>
          <pc:docMk/>
          <pc:sldMk cId="479188202" sldId="278"/>
        </pc:sldMkLst>
        <pc:spChg chg="add mod">
          <ac:chgData name="Susan Mcdonald" userId="ea1352bf-9303-401b-a832-a90d83fcb20d" providerId="ADAL" clId="{83D65129-4726-4AFA-A57D-019A69AAB72C}" dt="2025-09-03T19:54:15.612" v="743" actId="1076"/>
          <ac:spMkLst>
            <pc:docMk/>
            <pc:sldMk cId="479188202" sldId="278"/>
            <ac:spMk id="3" creationId="{3995A476-6A51-3559-9575-A34ED83C376D}"/>
          </ac:spMkLst>
        </pc:spChg>
        <pc:spChg chg="add mod">
          <ac:chgData name="Susan Mcdonald" userId="ea1352bf-9303-401b-a832-a90d83fcb20d" providerId="ADAL" clId="{83D65129-4726-4AFA-A57D-019A69AAB72C}" dt="2025-09-03T19:54:09.252" v="741" actId="1076"/>
          <ac:spMkLst>
            <pc:docMk/>
            <pc:sldMk cId="479188202" sldId="278"/>
            <ac:spMk id="4" creationId="{7232AA68-A7AC-8E3F-DC0E-12299F0E4063}"/>
          </ac:spMkLst>
        </pc:spChg>
        <pc:spChg chg="add mod">
          <ac:chgData name="Susan Mcdonald" userId="ea1352bf-9303-401b-a832-a90d83fcb20d" providerId="ADAL" clId="{83D65129-4726-4AFA-A57D-019A69AAB72C}" dt="2025-09-03T19:54:12.899" v="742" actId="1076"/>
          <ac:spMkLst>
            <pc:docMk/>
            <pc:sldMk cId="479188202" sldId="278"/>
            <ac:spMk id="5" creationId="{C3CB8DB0-2E4E-850C-26AC-BE1373081B4A}"/>
          </ac:spMkLst>
        </pc:spChg>
      </pc:sldChg>
      <pc:sldChg chg="addSp delSp modSp add mod setBg">
        <pc:chgData name="Susan Mcdonald" userId="ea1352bf-9303-401b-a832-a90d83fcb20d" providerId="ADAL" clId="{83D65129-4726-4AFA-A57D-019A69AAB72C}" dt="2025-09-03T19:11:38.978" v="310" actId="20577"/>
        <pc:sldMkLst>
          <pc:docMk/>
          <pc:sldMk cId="4117933702" sldId="279"/>
        </pc:sldMkLst>
        <pc:spChg chg="add mod">
          <ac:chgData name="Susan Mcdonald" userId="ea1352bf-9303-401b-a832-a90d83fcb20d" providerId="ADAL" clId="{83D65129-4726-4AFA-A57D-019A69AAB72C}" dt="2025-09-02T14:25:43.020" v="127" actId="20577"/>
          <ac:spMkLst>
            <pc:docMk/>
            <pc:sldMk cId="4117933702" sldId="279"/>
            <ac:spMk id="4" creationId="{AA1C435B-EE99-364C-873E-3007F1AAA592}"/>
          </ac:spMkLst>
        </pc:spChg>
        <pc:spChg chg="add del">
          <ac:chgData name="Susan Mcdonald" userId="ea1352bf-9303-401b-a832-a90d83fcb20d" providerId="ADAL" clId="{83D65129-4726-4AFA-A57D-019A69AAB72C}" dt="2025-09-02T14:26:01.893" v="129" actId="478"/>
          <ac:spMkLst>
            <pc:docMk/>
            <pc:sldMk cId="4117933702" sldId="279"/>
            <ac:spMk id="7" creationId="{78498EAD-E37A-B64D-3E4E-D6FE69D4351B}"/>
          </ac:spMkLst>
        </pc:spChg>
        <pc:spChg chg="add mod">
          <ac:chgData name="Susan Mcdonald" userId="ea1352bf-9303-401b-a832-a90d83fcb20d" providerId="ADAL" clId="{83D65129-4726-4AFA-A57D-019A69AAB72C}" dt="2025-09-03T19:11:38.978" v="310" actId="20577"/>
          <ac:spMkLst>
            <pc:docMk/>
            <pc:sldMk cId="4117933702" sldId="279"/>
            <ac:spMk id="9" creationId="{679EEDFF-0A26-D51A-DEB9-5B69A576114F}"/>
          </ac:spMkLst>
        </pc:spChg>
        <pc:spChg chg="add del mod">
          <ac:chgData name="Susan Mcdonald" userId="ea1352bf-9303-401b-a832-a90d83fcb20d" providerId="ADAL" clId="{83D65129-4726-4AFA-A57D-019A69AAB72C}" dt="2025-09-02T14:26:50.869" v="163"/>
          <ac:spMkLst>
            <pc:docMk/>
            <pc:sldMk cId="4117933702" sldId="279"/>
            <ac:spMk id="12" creationId="{A4AB5A97-3F82-4341-F735-7927D0E37A12}"/>
          </ac:spMkLst>
        </pc:spChg>
        <pc:graphicFrameChg chg="add del mod modGraphic">
          <ac:chgData name="Susan Mcdonald" userId="ea1352bf-9303-401b-a832-a90d83fcb20d" providerId="ADAL" clId="{83D65129-4726-4AFA-A57D-019A69AAB72C}" dt="2025-09-02T14:26:42.591" v="151" actId="478"/>
          <ac:graphicFrameMkLst>
            <pc:docMk/>
            <pc:sldMk cId="4117933702" sldId="279"/>
            <ac:graphicFrameMk id="2" creationId="{8308B0F2-3CDB-AD2D-2E74-2485E87F6CF6}"/>
          </ac:graphicFrameMkLst>
        </pc:graphicFrameChg>
        <pc:graphicFrameChg chg="del modGraphic">
          <ac:chgData name="Susan Mcdonald" userId="ea1352bf-9303-401b-a832-a90d83fcb20d" providerId="ADAL" clId="{83D65129-4726-4AFA-A57D-019A69AAB72C}" dt="2025-09-02T13:49:35.885" v="43" actId="478"/>
          <ac:graphicFrameMkLst>
            <pc:docMk/>
            <pc:sldMk cId="4117933702" sldId="279"/>
            <ac:graphicFrameMk id="6" creationId="{D2692CD2-6990-6542-BE75-CCF04F8CC75A}"/>
          </ac:graphicFrameMkLst>
        </pc:graphicFrameChg>
        <pc:graphicFrameChg chg="add del mod">
          <ac:chgData name="Susan Mcdonald" userId="ea1352bf-9303-401b-a832-a90d83fcb20d" providerId="ADAL" clId="{83D65129-4726-4AFA-A57D-019A69AAB72C}" dt="2025-09-02T14:26:31.427" v="142" actId="478"/>
          <ac:graphicFrameMkLst>
            <pc:docMk/>
            <pc:sldMk cId="4117933702" sldId="279"/>
            <ac:graphicFrameMk id="10" creationId="{7422DAB1-FDD5-A71E-4DC4-9AF9310DE0A6}"/>
          </ac:graphicFrameMkLst>
        </pc:graphicFrameChg>
      </pc:sldChg>
      <pc:sldChg chg="add">
        <pc:chgData name="Susan Mcdonald" userId="ea1352bf-9303-401b-a832-a90d83fcb20d" providerId="ADAL" clId="{83D65129-4726-4AFA-A57D-019A69AAB72C}" dt="2025-09-02T13:49:39.006" v="44"/>
        <pc:sldMkLst>
          <pc:docMk/>
          <pc:sldMk cId="1820414040" sldId="280"/>
        </pc:sldMkLst>
      </pc:sldChg>
      <pc:sldChg chg="add">
        <pc:chgData name="Susan Mcdonald" userId="ea1352bf-9303-401b-a832-a90d83fcb20d" providerId="ADAL" clId="{83D65129-4726-4AFA-A57D-019A69AAB72C}" dt="2025-09-02T13:49:39.546" v="45"/>
        <pc:sldMkLst>
          <pc:docMk/>
          <pc:sldMk cId="2277016090" sldId="281"/>
        </pc:sldMkLst>
      </pc:sldChg>
      <pc:sldChg chg="add del">
        <pc:chgData name="Susan Mcdonald" userId="ea1352bf-9303-401b-a832-a90d83fcb20d" providerId="ADAL" clId="{83D65129-4726-4AFA-A57D-019A69AAB72C}" dt="2025-09-03T19:18:45.135" v="415" actId="47"/>
        <pc:sldMkLst>
          <pc:docMk/>
          <pc:sldMk cId="3139141828" sldId="282"/>
        </pc:sldMkLst>
      </pc:sldChg>
      <pc:sldChg chg="addSp modSp add mod setBg">
        <pc:chgData name="Susan Mcdonald" userId="ea1352bf-9303-401b-a832-a90d83fcb20d" providerId="ADAL" clId="{83D65129-4726-4AFA-A57D-019A69AAB72C}" dt="2025-09-03T20:10:02.550" v="837" actId="26606"/>
        <pc:sldMkLst>
          <pc:docMk/>
          <pc:sldMk cId="2733290714" sldId="283"/>
        </pc:sldMkLst>
        <pc:spChg chg="add">
          <ac:chgData name="Susan Mcdonald" userId="ea1352bf-9303-401b-a832-a90d83fcb20d" providerId="ADAL" clId="{83D65129-4726-4AFA-A57D-019A69AAB72C}" dt="2025-09-03T20:10:02.550" v="837" actId="26606"/>
          <ac:spMkLst>
            <pc:docMk/>
            <pc:sldMk cId="2733290714" sldId="283"/>
            <ac:spMk id="1031" creationId="{42A4FC2C-047E-45A5-965D-8E1E3BF09BC6}"/>
          </ac:spMkLst>
        </pc:spChg>
        <pc:picChg chg="add mod">
          <ac:chgData name="Susan Mcdonald" userId="ea1352bf-9303-401b-a832-a90d83fcb20d" providerId="ADAL" clId="{83D65129-4726-4AFA-A57D-019A69AAB72C}" dt="2025-09-03T20:10:02.550" v="837" actId="26606"/>
          <ac:picMkLst>
            <pc:docMk/>
            <pc:sldMk cId="2733290714" sldId="283"/>
            <ac:picMk id="2" creationId="{738AB0B5-E8FB-8CFD-60D8-A10B5B964AF8}"/>
          </ac:picMkLst>
        </pc:picChg>
        <pc:picChg chg="ord">
          <ac:chgData name="Susan Mcdonald" userId="ea1352bf-9303-401b-a832-a90d83fcb20d" providerId="ADAL" clId="{83D65129-4726-4AFA-A57D-019A69AAB72C}" dt="2025-09-03T20:10:02.550" v="837" actId="26606"/>
          <ac:picMkLst>
            <pc:docMk/>
            <pc:sldMk cId="2733290714" sldId="283"/>
            <ac:picMk id="1026" creationId="{B46CB63D-6AE5-8FF0-863E-CBAA99232DE1}"/>
          </ac:picMkLst>
        </pc:picChg>
      </pc:sldChg>
      <pc:sldChg chg="new del">
        <pc:chgData name="Susan Mcdonald" userId="ea1352bf-9303-401b-a832-a90d83fcb20d" providerId="ADAL" clId="{83D65129-4726-4AFA-A57D-019A69AAB72C}" dt="2025-09-03T19:19:23.169" v="419" actId="47"/>
        <pc:sldMkLst>
          <pc:docMk/>
          <pc:sldMk cId="1472932499" sldId="284"/>
        </pc:sldMkLst>
      </pc:sldChg>
      <pc:sldChg chg="addSp delSp modSp add mod ord">
        <pc:chgData name="Susan Mcdonald" userId="ea1352bf-9303-401b-a832-a90d83fcb20d" providerId="ADAL" clId="{83D65129-4726-4AFA-A57D-019A69AAB72C}" dt="2025-09-03T19:36:20.571" v="557"/>
        <pc:sldMkLst>
          <pc:docMk/>
          <pc:sldMk cId="3963189525" sldId="284"/>
        </pc:sldMkLst>
        <pc:spChg chg="add mod">
          <ac:chgData name="Susan Mcdonald" userId="ea1352bf-9303-401b-a832-a90d83fcb20d" providerId="ADAL" clId="{83D65129-4726-4AFA-A57D-019A69AAB72C}" dt="2025-09-03T19:26:48.933" v="466" actId="20577"/>
          <ac:spMkLst>
            <pc:docMk/>
            <pc:sldMk cId="3963189525" sldId="284"/>
            <ac:spMk id="3" creationId="{20561E97-3457-6E70-08ED-F8CF17E735A8}"/>
          </ac:spMkLst>
        </pc:spChg>
        <pc:spChg chg="add del mod">
          <ac:chgData name="Susan Mcdonald" userId="ea1352bf-9303-401b-a832-a90d83fcb20d" providerId="ADAL" clId="{83D65129-4726-4AFA-A57D-019A69AAB72C}" dt="2025-09-03T19:25:03.297" v="433" actId="478"/>
          <ac:spMkLst>
            <pc:docMk/>
            <pc:sldMk cId="3963189525" sldId="284"/>
            <ac:spMk id="5" creationId="{A000F4E8-89C0-CBC3-0852-5B3116CC024B}"/>
          </ac:spMkLst>
        </pc:spChg>
      </pc:sldChg>
      <pc:sldChg chg="new del">
        <pc:chgData name="Susan Mcdonald" userId="ea1352bf-9303-401b-a832-a90d83fcb20d" providerId="ADAL" clId="{83D65129-4726-4AFA-A57D-019A69AAB72C}" dt="2025-09-03T19:48:38.943" v="692" actId="47"/>
        <pc:sldMkLst>
          <pc:docMk/>
          <pc:sldMk cId="1262709983" sldId="285"/>
        </pc:sldMkLst>
      </pc:sldChg>
      <pc:sldChg chg="addSp delSp modSp add mod setBg">
        <pc:chgData name="Susan Mcdonald" userId="ea1352bf-9303-401b-a832-a90d83fcb20d" providerId="ADAL" clId="{83D65129-4726-4AFA-A57D-019A69AAB72C}" dt="2025-09-03T21:03:43.056" v="1259" actId="1076"/>
        <pc:sldMkLst>
          <pc:docMk/>
          <pc:sldMk cId="2025627453" sldId="285"/>
        </pc:sldMkLst>
        <pc:spChg chg="del mod ord">
          <ac:chgData name="Susan Mcdonald" userId="ea1352bf-9303-401b-a832-a90d83fcb20d" providerId="ADAL" clId="{83D65129-4726-4AFA-A57D-019A69AAB72C}" dt="2025-09-03T20:56:54.794" v="1188" actId="478"/>
          <ac:spMkLst>
            <pc:docMk/>
            <pc:sldMk cId="2025627453" sldId="285"/>
            <ac:spMk id="3" creationId="{EDD31952-115D-60BD-A95D-9ED2856E6FA5}"/>
          </ac:spMkLst>
        </pc:spChg>
        <pc:spChg chg="add del mod ord">
          <ac:chgData name="Susan Mcdonald" userId="ea1352bf-9303-401b-a832-a90d83fcb20d" providerId="ADAL" clId="{83D65129-4726-4AFA-A57D-019A69AAB72C}" dt="2025-09-03T20:55:47.909" v="1156" actId="478"/>
          <ac:spMkLst>
            <pc:docMk/>
            <pc:sldMk cId="2025627453" sldId="285"/>
            <ac:spMk id="4" creationId="{81A328B9-5743-5D15-F918-1AE5BD09A354}"/>
          </ac:spMkLst>
        </pc:spChg>
        <pc:spChg chg="add del mod">
          <ac:chgData name="Susan Mcdonald" userId="ea1352bf-9303-401b-a832-a90d83fcb20d" providerId="ADAL" clId="{83D65129-4726-4AFA-A57D-019A69AAB72C}" dt="2025-09-03T20:30:07.653" v="908"/>
          <ac:spMkLst>
            <pc:docMk/>
            <pc:sldMk cId="2025627453" sldId="285"/>
            <ac:spMk id="7" creationId="{53FD820C-2CB0-4B4B-5B71-D14EDD8F107A}"/>
          </ac:spMkLst>
        </pc:spChg>
        <pc:spChg chg="add mod ord">
          <ac:chgData name="Susan Mcdonald" userId="ea1352bf-9303-401b-a832-a90d83fcb20d" providerId="ADAL" clId="{83D65129-4726-4AFA-A57D-019A69AAB72C}" dt="2025-09-03T21:03:43.056" v="1259" actId="1076"/>
          <ac:spMkLst>
            <pc:docMk/>
            <pc:sldMk cId="2025627453" sldId="285"/>
            <ac:spMk id="13" creationId="{7A3D827A-9B25-E156-244F-F4BABAB329A0}"/>
          </ac:spMkLst>
        </pc:spChg>
        <pc:spChg chg="add">
          <ac:chgData name="Susan Mcdonald" userId="ea1352bf-9303-401b-a832-a90d83fcb20d" providerId="ADAL" clId="{83D65129-4726-4AFA-A57D-019A69AAB72C}" dt="2025-09-03T20:58:04.040" v="1191"/>
          <ac:spMkLst>
            <pc:docMk/>
            <pc:sldMk cId="2025627453" sldId="285"/>
            <ac:spMk id="14" creationId="{309694C5-8F79-7DB0-3EB4-5DCFDE762BE5}"/>
          </ac:spMkLst>
        </pc:spChg>
        <pc:spChg chg="add del">
          <ac:chgData name="Susan Mcdonald" userId="ea1352bf-9303-401b-a832-a90d83fcb20d" providerId="ADAL" clId="{83D65129-4726-4AFA-A57D-019A69AAB72C}" dt="2025-09-03T20:50:30.432" v="1039" actId="26606"/>
          <ac:spMkLst>
            <pc:docMk/>
            <pc:sldMk cId="2025627453" sldId="285"/>
            <ac:spMk id="1028" creationId="{362D44EE-C852-4460-B8B5-C4F2BC20510C}"/>
          </ac:spMkLst>
        </pc:spChg>
        <pc:spChg chg="add del">
          <ac:chgData name="Susan Mcdonald" userId="ea1352bf-9303-401b-a832-a90d83fcb20d" providerId="ADAL" clId="{83D65129-4726-4AFA-A57D-019A69AAB72C}" dt="2025-09-03T20:50:30.432" v="1039" actId="26606"/>
          <ac:spMkLst>
            <pc:docMk/>
            <pc:sldMk cId="2025627453" sldId="285"/>
            <ac:spMk id="1029" creationId="{658970D8-8D1D-4B5C-894B-E871CC86543D}"/>
          </ac:spMkLst>
        </pc:spChg>
        <pc:spChg chg="add del">
          <ac:chgData name="Susan Mcdonald" userId="ea1352bf-9303-401b-a832-a90d83fcb20d" providerId="ADAL" clId="{83D65129-4726-4AFA-A57D-019A69AAB72C}" dt="2025-09-03T20:50:30.432" v="1039" actId="26606"/>
          <ac:spMkLst>
            <pc:docMk/>
            <pc:sldMk cId="2025627453" sldId="285"/>
            <ac:spMk id="1030" creationId="{F227E5B6-9132-43CA-B503-37A18562ADF2}"/>
          </ac:spMkLst>
        </pc:spChg>
        <pc:spChg chg="add del">
          <ac:chgData name="Susan Mcdonald" userId="ea1352bf-9303-401b-a832-a90d83fcb20d" providerId="ADAL" clId="{83D65129-4726-4AFA-A57D-019A69AAB72C}" dt="2025-09-03T20:50:21.039" v="1031" actId="26606"/>
          <ac:spMkLst>
            <pc:docMk/>
            <pc:sldMk cId="2025627453" sldId="285"/>
            <ac:spMk id="1031" creationId="{C1DD1A8A-57D5-4A81-AD04-532B043C5611}"/>
          </ac:spMkLst>
        </pc:spChg>
        <pc:spChg chg="add del">
          <ac:chgData name="Susan Mcdonald" userId="ea1352bf-9303-401b-a832-a90d83fcb20d" providerId="ADAL" clId="{83D65129-4726-4AFA-A57D-019A69AAB72C}" dt="2025-09-03T20:50:30.432" v="1039" actId="26606"/>
          <ac:spMkLst>
            <pc:docMk/>
            <pc:sldMk cId="2025627453" sldId="285"/>
            <ac:spMk id="1032" creationId="{03C2051E-A88D-48E5-BACF-AAED17892722}"/>
          </ac:spMkLst>
        </pc:spChg>
        <pc:spChg chg="add del">
          <ac:chgData name="Susan Mcdonald" userId="ea1352bf-9303-401b-a832-a90d83fcb20d" providerId="ADAL" clId="{83D65129-4726-4AFA-A57D-019A69AAB72C}" dt="2025-09-03T20:50:21.039" v="1031" actId="26606"/>
          <ac:spMkLst>
            <pc:docMk/>
            <pc:sldMk cId="2025627453" sldId="285"/>
            <ac:spMk id="1033" creationId="{007891EC-4501-44ED-A8C8-B11B6DB767AB}"/>
          </ac:spMkLst>
        </pc:spChg>
        <pc:spChg chg="add del">
          <ac:chgData name="Susan Mcdonald" userId="ea1352bf-9303-401b-a832-a90d83fcb20d" providerId="ADAL" clId="{83D65129-4726-4AFA-A57D-019A69AAB72C}" dt="2025-09-03T20:50:30.432" v="1039" actId="26606"/>
          <ac:spMkLst>
            <pc:docMk/>
            <pc:sldMk cId="2025627453" sldId="285"/>
            <ac:spMk id="1034" creationId="{D2929CB1-0E3C-4B2D-ADC5-0154FB33BA44}"/>
          </ac:spMkLst>
        </pc:spChg>
        <pc:spChg chg="add del">
          <ac:chgData name="Susan Mcdonald" userId="ea1352bf-9303-401b-a832-a90d83fcb20d" providerId="ADAL" clId="{83D65129-4726-4AFA-A57D-019A69AAB72C}" dt="2025-09-03T20:50:25.325" v="1033" actId="26606"/>
          <ac:spMkLst>
            <pc:docMk/>
            <pc:sldMk cId="2025627453" sldId="285"/>
            <ac:spMk id="1035" creationId="{AF2F604E-43BE-4DC3-B983-E071523364F8}"/>
          </ac:spMkLst>
        </pc:spChg>
        <pc:spChg chg="add del">
          <ac:chgData name="Susan Mcdonald" userId="ea1352bf-9303-401b-a832-a90d83fcb20d" providerId="ADAL" clId="{83D65129-4726-4AFA-A57D-019A69AAB72C}" dt="2025-09-03T20:50:25.325" v="1033" actId="26606"/>
          <ac:spMkLst>
            <pc:docMk/>
            <pc:sldMk cId="2025627453" sldId="285"/>
            <ac:spMk id="1036" creationId="{0671A8AE-40A1-4631-A6B8-581AFF065482}"/>
          </ac:spMkLst>
        </pc:spChg>
        <pc:spChg chg="add del">
          <ac:chgData name="Susan Mcdonald" userId="ea1352bf-9303-401b-a832-a90d83fcb20d" providerId="ADAL" clId="{83D65129-4726-4AFA-A57D-019A69AAB72C}" dt="2025-09-03T20:50:25.325" v="1033" actId="26606"/>
          <ac:spMkLst>
            <pc:docMk/>
            <pc:sldMk cId="2025627453" sldId="285"/>
            <ac:spMk id="1037" creationId="{08C9B587-E65E-4B52-B37C-ABEBB6E87928}"/>
          </ac:spMkLst>
        </pc:spChg>
        <pc:spChg chg="add del">
          <ac:chgData name="Susan Mcdonald" userId="ea1352bf-9303-401b-a832-a90d83fcb20d" providerId="ADAL" clId="{83D65129-4726-4AFA-A57D-019A69AAB72C}" dt="2025-09-03T20:50:25.325" v="1033" actId="26606"/>
          <ac:spMkLst>
            <pc:docMk/>
            <pc:sldMk cId="2025627453" sldId="285"/>
            <ac:spMk id="1038" creationId="{AB58EF07-17C2-48CF-ABB0-EEF1F17CB8F0}"/>
          </ac:spMkLst>
        </pc:spChg>
        <pc:spChg chg="add del">
          <ac:chgData name="Susan Mcdonald" userId="ea1352bf-9303-401b-a832-a90d83fcb20d" providerId="ADAL" clId="{83D65129-4726-4AFA-A57D-019A69AAB72C}" dt="2025-09-03T20:50:30.432" v="1039" actId="26606"/>
          <ac:spMkLst>
            <pc:docMk/>
            <pc:sldMk cId="2025627453" sldId="285"/>
            <ac:spMk id="1039" creationId="{7821A508-2985-4905-874A-527429BAABFA}"/>
          </ac:spMkLst>
        </pc:spChg>
        <pc:spChg chg="add del">
          <ac:chgData name="Susan Mcdonald" userId="ea1352bf-9303-401b-a832-a90d83fcb20d" providerId="ADAL" clId="{83D65129-4726-4AFA-A57D-019A69AAB72C}" dt="2025-09-03T20:50:26.730" v="1035" actId="26606"/>
          <ac:spMkLst>
            <pc:docMk/>
            <pc:sldMk cId="2025627453" sldId="285"/>
            <ac:spMk id="1040" creationId="{E91DC736-0EF8-4F87-9146-EBF1D2EE4D3D}"/>
          </ac:spMkLst>
        </pc:spChg>
        <pc:spChg chg="add del">
          <ac:chgData name="Susan Mcdonald" userId="ea1352bf-9303-401b-a832-a90d83fcb20d" providerId="ADAL" clId="{83D65129-4726-4AFA-A57D-019A69AAB72C}" dt="2025-09-03T20:50:26.730" v="1035" actId="26606"/>
          <ac:spMkLst>
            <pc:docMk/>
            <pc:sldMk cId="2025627453" sldId="285"/>
            <ac:spMk id="1041" creationId="{097CD68E-23E3-4007-8847-CD0944C4F7BE}"/>
          </ac:spMkLst>
        </pc:spChg>
        <pc:spChg chg="add del">
          <ac:chgData name="Susan Mcdonald" userId="ea1352bf-9303-401b-a832-a90d83fcb20d" providerId="ADAL" clId="{83D65129-4726-4AFA-A57D-019A69AAB72C}" dt="2025-09-03T20:50:26.730" v="1035" actId="26606"/>
          <ac:spMkLst>
            <pc:docMk/>
            <pc:sldMk cId="2025627453" sldId="285"/>
            <ac:spMk id="1042" creationId="{AF2F604E-43BE-4DC3-B983-E071523364F8}"/>
          </ac:spMkLst>
        </pc:spChg>
        <pc:spChg chg="add del">
          <ac:chgData name="Susan Mcdonald" userId="ea1352bf-9303-401b-a832-a90d83fcb20d" providerId="ADAL" clId="{83D65129-4726-4AFA-A57D-019A69AAB72C}" dt="2025-09-03T20:50:26.730" v="1035" actId="26606"/>
          <ac:spMkLst>
            <pc:docMk/>
            <pc:sldMk cId="2025627453" sldId="285"/>
            <ac:spMk id="1043" creationId="{08C9B587-E65E-4B52-B37C-ABEBB6E87928}"/>
          </ac:spMkLst>
        </pc:spChg>
        <pc:spChg chg="add del">
          <ac:chgData name="Susan Mcdonald" userId="ea1352bf-9303-401b-a832-a90d83fcb20d" providerId="ADAL" clId="{83D65129-4726-4AFA-A57D-019A69AAB72C}" dt="2025-09-03T20:50:30.432" v="1039" actId="26606"/>
          <ac:spMkLst>
            <pc:docMk/>
            <pc:sldMk cId="2025627453" sldId="285"/>
            <ac:spMk id="1044" creationId="{5F2F0C84-BE8C-4DC2-A6D3-30349A801D5C}"/>
          </ac:spMkLst>
        </pc:spChg>
        <pc:spChg chg="add del">
          <ac:chgData name="Susan Mcdonald" userId="ea1352bf-9303-401b-a832-a90d83fcb20d" providerId="ADAL" clId="{83D65129-4726-4AFA-A57D-019A69AAB72C}" dt="2025-09-03T20:52:21.754" v="1053" actId="26606"/>
          <ac:spMkLst>
            <pc:docMk/>
            <pc:sldMk cId="2025627453" sldId="285"/>
            <ac:spMk id="1045" creationId="{37C89E4B-3C9F-44B9-8B86-D9E3D112D8EC}"/>
          </ac:spMkLst>
        </pc:spChg>
        <pc:spChg chg="add del">
          <ac:chgData name="Susan Mcdonald" userId="ea1352bf-9303-401b-a832-a90d83fcb20d" providerId="ADAL" clId="{83D65129-4726-4AFA-A57D-019A69AAB72C}" dt="2025-09-03T20:50:48.507" v="1041" actId="26606"/>
          <ac:spMkLst>
            <pc:docMk/>
            <pc:sldMk cId="2025627453" sldId="285"/>
            <ac:spMk id="1046" creationId="{37C89E4B-3C9F-44B9-8B86-D9E3D112D8EC}"/>
          </ac:spMkLst>
        </pc:spChg>
        <pc:spChg chg="add del">
          <ac:chgData name="Susan Mcdonald" userId="ea1352bf-9303-401b-a832-a90d83fcb20d" providerId="ADAL" clId="{83D65129-4726-4AFA-A57D-019A69AAB72C}" dt="2025-09-03T20:58:25.876" v="1200" actId="26606"/>
          <ac:spMkLst>
            <pc:docMk/>
            <pc:sldMk cId="2025627453" sldId="285"/>
            <ac:spMk id="1051" creationId="{FA69AAE0-49D5-4C8B-8BA2-55898C00E05E}"/>
          </ac:spMkLst>
        </pc:spChg>
        <pc:spChg chg="add del">
          <ac:chgData name="Susan Mcdonald" userId="ea1352bf-9303-401b-a832-a90d83fcb20d" providerId="ADAL" clId="{83D65129-4726-4AFA-A57D-019A69AAB72C}" dt="2025-09-03T20:52:25.953" v="1055" actId="26606"/>
          <ac:spMkLst>
            <pc:docMk/>
            <pc:sldMk cId="2025627453" sldId="285"/>
            <ac:spMk id="1052" creationId="{ECC07320-C2CA-4E29-8481-9D9E143C7788}"/>
          </ac:spMkLst>
        </pc:spChg>
        <pc:spChg chg="add del">
          <ac:chgData name="Susan Mcdonald" userId="ea1352bf-9303-401b-a832-a90d83fcb20d" providerId="ADAL" clId="{83D65129-4726-4AFA-A57D-019A69AAB72C}" dt="2025-09-03T21:01:12.828" v="1219" actId="26606"/>
          <ac:spMkLst>
            <pc:docMk/>
            <pc:sldMk cId="2025627453" sldId="285"/>
            <ac:spMk id="1053" creationId="{32E62931-8EB4-42BB-BAAB-D8757BE66D8E}"/>
          </ac:spMkLst>
        </pc:spChg>
        <pc:spChg chg="add del">
          <ac:chgData name="Susan Mcdonald" userId="ea1352bf-9303-401b-a832-a90d83fcb20d" providerId="ADAL" clId="{83D65129-4726-4AFA-A57D-019A69AAB72C}" dt="2025-09-03T20:52:30.755" v="1057" actId="26606"/>
          <ac:spMkLst>
            <pc:docMk/>
            <pc:sldMk cId="2025627453" sldId="285"/>
            <ac:spMk id="1054" creationId="{9B7AD9F6-8CE7-4299-8FC6-328F4DCD3FF9}"/>
          </ac:spMkLst>
        </pc:spChg>
        <pc:spChg chg="add del">
          <ac:chgData name="Susan Mcdonald" userId="ea1352bf-9303-401b-a832-a90d83fcb20d" providerId="ADAL" clId="{83D65129-4726-4AFA-A57D-019A69AAB72C}" dt="2025-09-03T20:52:30.755" v="1057" actId="26606"/>
          <ac:spMkLst>
            <pc:docMk/>
            <pc:sldMk cId="2025627453" sldId="285"/>
            <ac:spMk id="1055" creationId="{F49775AF-8896-43EE-92C6-83497D6DC56F}"/>
          </ac:spMkLst>
        </pc:spChg>
        <pc:spChg chg="add del">
          <ac:chgData name="Susan Mcdonald" userId="ea1352bf-9303-401b-a832-a90d83fcb20d" providerId="ADAL" clId="{83D65129-4726-4AFA-A57D-019A69AAB72C}" dt="2025-09-03T20:52:33.506" v="1059" actId="26606"/>
          <ac:spMkLst>
            <pc:docMk/>
            <pc:sldMk cId="2025627453" sldId="285"/>
            <ac:spMk id="1057" creationId="{32E62931-8EB4-42BB-BAAB-D8757BE66D8E}"/>
          </ac:spMkLst>
        </pc:spChg>
        <pc:spChg chg="add del">
          <ac:chgData name="Susan Mcdonald" userId="ea1352bf-9303-401b-a832-a90d83fcb20d" providerId="ADAL" clId="{83D65129-4726-4AFA-A57D-019A69AAB72C}" dt="2025-09-03T20:52:41.684" v="1061" actId="26606"/>
          <ac:spMkLst>
            <pc:docMk/>
            <pc:sldMk cId="2025627453" sldId="285"/>
            <ac:spMk id="1059" creationId="{06DA9DF9-31F7-4056-B42E-878CC92417B8}"/>
          </ac:spMkLst>
        </pc:spChg>
        <pc:spChg chg="add del">
          <ac:chgData name="Susan Mcdonald" userId="ea1352bf-9303-401b-a832-a90d83fcb20d" providerId="ADAL" clId="{83D65129-4726-4AFA-A57D-019A69AAB72C}" dt="2025-09-03T20:54:09.494" v="1087" actId="26606"/>
          <ac:spMkLst>
            <pc:docMk/>
            <pc:sldMk cId="2025627453" sldId="285"/>
            <ac:spMk id="1061" creationId="{9B7AD9F6-8CE7-4299-8FC6-328F4DCD3FF9}"/>
          </ac:spMkLst>
        </pc:spChg>
        <pc:spChg chg="add del">
          <ac:chgData name="Susan Mcdonald" userId="ea1352bf-9303-401b-a832-a90d83fcb20d" providerId="ADAL" clId="{83D65129-4726-4AFA-A57D-019A69AAB72C}" dt="2025-09-03T20:54:09.494" v="1087" actId="26606"/>
          <ac:spMkLst>
            <pc:docMk/>
            <pc:sldMk cId="2025627453" sldId="285"/>
            <ac:spMk id="1062" creationId="{F49775AF-8896-43EE-92C6-83497D6DC56F}"/>
          </ac:spMkLst>
        </pc:spChg>
        <pc:spChg chg="add del">
          <ac:chgData name="Susan Mcdonald" userId="ea1352bf-9303-401b-a832-a90d83fcb20d" providerId="ADAL" clId="{83D65129-4726-4AFA-A57D-019A69AAB72C}" dt="2025-09-03T20:53:16.411" v="1065" actId="26606"/>
          <ac:spMkLst>
            <pc:docMk/>
            <pc:sldMk cId="2025627453" sldId="285"/>
            <ac:spMk id="1067" creationId="{ECC07320-C2CA-4E29-8481-9D9E143C7788}"/>
          </ac:spMkLst>
        </pc:spChg>
        <pc:spChg chg="add del">
          <ac:chgData name="Susan Mcdonald" userId="ea1352bf-9303-401b-a832-a90d83fcb20d" providerId="ADAL" clId="{83D65129-4726-4AFA-A57D-019A69AAB72C}" dt="2025-09-03T20:53:46.500" v="1075" actId="26606"/>
          <ac:spMkLst>
            <pc:docMk/>
            <pc:sldMk cId="2025627453" sldId="285"/>
            <ac:spMk id="1069" creationId="{178FB36B-5BFE-42CA-BC60-1115E0D95EEC}"/>
          </ac:spMkLst>
        </pc:spChg>
        <pc:spChg chg="add del">
          <ac:chgData name="Susan Mcdonald" userId="ea1352bf-9303-401b-a832-a90d83fcb20d" providerId="ADAL" clId="{83D65129-4726-4AFA-A57D-019A69AAB72C}" dt="2025-09-03T20:53:46.500" v="1075" actId="26606"/>
          <ac:spMkLst>
            <pc:docMk/>
            <pc:sldMk cId="2025627453" sldId="285"/>
            <ac:spMk id="1070" creationId="{ECC07320-C2CA-4E29-8481-9D9E143C7788}"/>
          </ac:spMkLst>
        </pc:spChg>
        <pc:spChg chg="add del">
          <ac:chgData name="Susan Mcdonald" userId="ea1352bf-9303-401b-a832-a90d83fcb20d" providerId="ADAL" clId="{83D65129-4726-4AFA-A57D-019A69AAB72C}" dt="2025-09-03T20:53:45.312" v="1073" actId="26606"/>
          <ac:spMkLst>
            <pc:docMk/>
            <pc:sldMk cId="2025627453" sldId="285"/>
            <ac:spMk id="1075" creationId="{ECC07320-C2CA-4E29-8481-9D9E143C7788}"/>
          </ac:spMkLst>
        </pc:spChg>
        <pc:spChg chg="add del">
          <ac:chgData name="Susan Mcdonald" userId="ea1352bf-9303-401b-a832-a90d83fcb20d" providerId="ADAL" clId="{83D65129-4726-4AFA-A57D-019A69AAB72C}" dt="2025-09-03T20:53:45.312" v="1073" actId="26606"/>
          <ac:spMkLst>
            <pc:docMk/>
            <pc:sldMk cId="2025627453" sldId="285"/>
            <ac:spMk id="1077" creationId="{178FB36B-5BFE-42CA-BC60-1115E0D95EEC}"/>
          </ac:spMkLst>
        </pc:spChg>
        <pc:spChg chg="add del">
          <ac:chgData name="Susan Mcdonald" userId="ea1352bf-9303-401b-a832-a90d83fcb20d" providerId="ADAL" clId="{83D65129-4726-4AFA-A57D-019A69AAB72C}" dt="2025-09-03T21:02:17.715" v="1245" actId="26606"/>
          <ac:spMkLst>
            <pc:docMk/>
            <pc:sldMk cId="2025627453" sldId="285"/>
            <ac:spMk id="3081" creationId="{6CCA5F87-1D1E-45CB-8D83-FC7EEFAD9935}"/>
          </ac:spMkLst>
        </pc:spChg>
        <pc:spChg chg="add del">
          <ac:chgData name="Susan Mcdonald" userId="ea1352bf-9303-401b-a832-a90d83fcb20d" providerId="ADAL" clId="{83D65129-4726-4AFA-A57D-019A69AAB72C}" dt="2025-09-03T21:02:17.715" v="1245" actId="26606"/>
          <ac:spMkLst>
            <pc:docMk/>
            <pc:sldMk cId="2025627453" sldId="285"/>
            <ac:spMk id="3083" creationId="{7CCFC2C6-6238-4A2F-93DE-2ADF74AF635E}"/>
          </ac:spMkLst>
        </pc:spChg>
        <pc:spChg chg="add del">
          <ac:chgData name="Susan Mcdonald" userId="ea1352bf-9303-401b-a832-a90d83fcb20d" providerId="ADAL" clId="{83D65129-4726-4AFA-A57D-019A69AAB72C}" dt="2025-09-03T21:02:17.715" v="1245" actId="26606"/>
          <ac:spMkLst>
            <pc:docMk/>
            <pc:sldMk cId="2025627453" sldId="285"/>
            <ac:spMk id="3085" creationId="{AF2F604E-43BE-4DC3-B983-E071523364F8}"/>
          </ac:spMkLst>
        </pc:spChg>
        <pc:spChg chg="add del">
          <ac:chgData name="Susan Mcdonald" userId="ea1352bf-9303-401b-a832-a90d83fcb20d" providerId="ADAL" clId="{83D65129-4726-4AFA-A57D-019A69AAB72C}" dt="2025-09-03T21:02:17.715" v="1245" actId="26606"/>
          <ac:spMkLst>
            <pc:docMk/>
            <pc:sldMk cId="2025627453" sldId="285"/>
            <ac:spMk id="3087" creationId="{08C9B587-E65E-4B52-B37C-ABEBB6E87928}"/>
          </ac:spMkLst>
        </pc:spChg>
        <pc:graphicFrameChg chg="add del mod">
          <ac:chgData name="Susan Mcdonald" userId="ea1352bf-9303-401b-a832-a90d83fcb20d" providerId="ADAL" clId="{83D65129-4726-4AFA-A57D-019A69AAB72C}" dt="2025-09-03T20:29:13.120" v="883" actId="3680"/>
          <ac:graphicFrameMkLst>
            <pc:docMk/>
            <pc:sldMk cId="2025627453" sldId="285"/>
            <ac:graphicFrameMk id="2" creationId="{C047A10A-4655-C8D8-669D-CA26C256DC12}"/>
          </ac:graphicFrameMkLst>
        </pc:graphicFrameChg>
        <pc:graphicFrameChg chg="add del mod modGraphic">
          <ac:chgData name="Susan Mcdonald" userId="ea1352bf-9303-401b-a832-a90d83fcb20d" providerId="ADAL" clId="{83D65129-4726-4AFA-A57D-019A69AAB72C}" dt="2025-09-03T20:38:10.479" v="1012" actId="478"/>
          <ac:graphicFrameMkLst>
            <pc:docMk/>
            <pc:sldMk cId="2025627453" sldId="285"/>
            <ac:graphicFrameMk id="5" creationId="{6A2E289E-6049-0E14-7E09-2131E3519C69}"/>
          </ac:graphicFrameMkLst>
        </pc:graphicFrameChg>
        <pc:picChg chg="add del mod">
          <ac:chgData name="Susan Mcdonald" userId="ea1352bf-9303-401b-a832-a90d83fcb20d" providerId="ADAL" clId="{83D65129-4726-4AFA-A57D-019A69AAB72C}" dt="2025-09-03T20:46:59.215" v="1015" actId="478"/>
          <ac:picMkLst>
            <pc:docMk/>
            <pc:sldMk cId="2025627453" sldId="285"/>
            <ac:picMk id="8" creationId="{80C096B1-484D-CBB8-3382-BEFD94100EBE}"/>
          </ac:picMkLst>
        </pc:picChg>
        <pc:picChg chg="add del mod">
          <ac:chgData name="Susan Mcdonald" userId="ea1352bf-9303-401b-a832-a90d83fcb20d" providerId="ADAL" clId="{83D65129-4726-4AFA-A57D-019A69AAB72C}" dt="2025-09-03T20:49:46.470" v="1026" actId="478"/>
          <ac:picMkLst>
            <pc:docMk/>
            <pc:sldMk cId="2025627453" sldId="285"/>
            <ac:picMk id="9" creationId="{D81A569E-62A8-B2BE-5998-6BC78E8005E2}"/>
          </ac:picMkLst>
        </pc:picChg>
        <pc:picChg chg="add del mod ord">
          <ac:chgData name="Susan Mcdonald" userId="ea1352bf-9303-401b-a832-a90d83fcb20d" providerId="ADAL" clId="{83D65129-4726-4AFA-A57D-019A69AAB72C}" dt="2025-09-03T20:51:04.301" v="1043" actId="478"/>
          <ac:picMkLst>
            <pc:docMk/>
            <pc:sldMk cId="2025627453" sldId="285"/>
            <ac:picMk id="10" creationId="{4565E512-B1F0-8433-B7D0-B356827A3180}"/>
          </ac:picMkLst>
        </pc:picChg>
        <pc:picChg chg="add del mod ord modCrop">
          <ac:chgData name="Susan Mcdonald" userId="ea1352bf-9303-401b-a832-a90d83fcb20d" providerId="ADAL" clId="{83D65129-4726-4AFA-A57D-019A69AAB72C}" dt="2025-09-03T20:58:50.799" v="1206" actId="478"/>
          <ac:picMkLst>
            <pc:docMk/>
            <pc:sldMk cId="2025627453" sldId="285"/>
            <ac:picMk id="11" creationId="{7C7BF37D-057A-E44D-A33B-E4CF737E547C}"/>
          </ac:picMkLst>
        </pc:picChg>
        <pc:picChg chg="add mod">
          <ac:chgData name="Susan Mcdonald" userId="ea1352bf-9303-401b-a832-a90d83fcb20d" providerId="ADAL" clId="{83D65129-4726-4AFA-A57D-019A69AAB72C}" dt="2025-09-03T20:58:28.210" v="1202" actId="1076"/>
          <ac:picMkLst>
            <pc:docMk/>
            <pc:sldMk cId="2025627453" sldId="285"/>
            <ac:picMk id="15" creationId="{4864E0BD-28A0-0119-962E-A01F4221A9AD}"/>
          </ac:picMkLst>
        </pc:picChg>
        <pc:picChg chg="add del">
          <ac:chgData name="Susan Mcdonald" userId="ea1352bf-9303-401b-a832-a90d83fcb20d" providerId="ADAL" clId="{83D65129-4726-4AFA-A57D-019A69AAB72C}" dt="2025-09-03T20:58:47.241" v="1205" actId="478"/>
          <ac:picMkLst>
            <pc:docMk/>
            <pc:sldMk cId="2025627453" sldId="285"/>
            <ac:picMk id="16" creationId="{8E323CA9-56F1-4EB4-1771-6CE6FD4544D3}"/>
          </ac:picMkLst>
        </pc:picChg>
        <pc:picChg chg="add del mod">
          <ac:chgData name="Susan Mcdonald" userId="ea1352bf-9303-401b-a832-a90d83fcb20d" providerId="ADAL" clId="{83D65129-4726-4AFA-A57D-019A69AAB72C}" dt="2025-09-03T21:01:14.966" v="1221" actId="478"/>
          <ac:picMkLst>
            <pc:docMk/>
            <pc:sldMk cId="2025627453" sldId="285"/>
            <ac:picMk id="17" creationId="{9E21C485-9EE7-7E55-329B-CC5C887DB46E}"/>
          </ac:picMkLst>
        </pc:picChg>
        <pc:picChg chg="mod ord">
          <ac:chgData name="Susan Mcdonald" userId="ea1352bf-9303-401b-a832-a90d83fcb20d" providerId="ADAL" clId="{83D65129-4726-4AFA-A57D-019A69AAB72C}" dt="2025-09-03T21:02:17.715" v="1245" actId="26606"/>
          <ac:picMkLst>
            <pc:docMk/>
            <pc:sldMk cId="2025627453" sldId="285"/>
            <ac:picMk id="1026" creationId="{B3681573-40F9-1978-2835-CC75325EEFCC}"/>
          </ac:picMkLst>
        </pc:picChg>
        <pc:picChg chg="add mod">
          <ac:chgData name="Susan Mcdonald" userId="ea1352bf-9303-401b-a832-a90d83fcb20d" providerId="ADAL" clId="{83D65129-4726-4AFA-A57D-019A69AAB72C}" dt="2025-09-03T21:03:40.687" v="1258" actId="1076"/>
          <ac:picMkLst>
            <pc:docMk/>
            <pc:sldMk cId="2025627453" sldId="285"/>
            <ac:picMk id="3076" creationId="{6667F42F-5C32-019A-381D-F3928CF19C90}"/>
          </ac:picMkLst>
        </pc:picChg>
        <pc:cxnChg chg="add del">
          <ac:chgData name="Susan Mcdonald" userId="ea1352bf-9303-401b-a832-a90d83fcb20d" providerId="ADAL" clId="{83D65129-4726-4AFA-A57D-019A69AAB72C}" dt="2025-09-03T20:50:48.507" v="1041" actId="26606"/>
          <ac:cxnSpMkLst>
            <pc:docMk/>
            <pc:sldMk cId="2025627453" sldId="285"/>
            <ac:cxnSpMk id="1047" creationId="{AA2EAA10-076F-46BD-8F0F-B9A2FB77A85C}"/>
          </ac:cxnSpMkLst>
        </pc:cxnChg>
        <pc:cxnChg chg="add del">
          <ac:chgData name="Susan Mcdonald" userId="ea1352bf-9303-401b-a832-a90d83fcb20d" providerId="ADAL" clId="{83D65129-4726-4AFA-A57D-019A69AAB72C}" dt="2025-09-03T20:50:48.507" v="1041" actId="26606"/>
          <ac:cxnSpMkLst>
            <pc:docMk/>
            <pc:sldMk cId="2025627453" sldId="285"/>
            <ac:cxnSpMk id="1048" creationId="{D891E407-403B-4764-86C9-33A56D3BCAA3}"/>
          </ac:cxnSpMkLst>
        </pc:cxnChg>
        <pc:cxnChg chg="add del">
          <ac:chgData name="Susan Mcdonald" userId="ea1352bf-9303-401b-a832-a90d83fcb20d" providerId="ADAL" clId="{83D65129-4726-4AFA-A57D-019A69AAB72C}" dt="2025-09-03T20:52:21.754" v="1053" actId="26606"/>
          <ac:cxnSpMkLst>
            <pc:docMk/>
            <pc:sldMk cId="2025627453" sldId="285"/>
            <ac:cxnSpMk id="1049" creationId="{AA2EAA10-076F-46BD-8F0F-B9A2FB77A85C}"/>
          </ac:cxnSpMkLst>
        </pc:cxnChg>
        <pc:cxnChg chg="add del">
          <ac:chgData name="Susan Mcdonald" userId="ea1352bf-9303-401b-a832-a90d83fcb20d" providerId="ADAL" clId="{83D65129-4726-4AFA-A57D-019A69AAB72C}" dt="2025-09-03T20:52:21.754" v="1053" actId="26606"/>
          <ac:cxnSpMkLst>
            <pc:docMk/>
            <pc:sldMk cId="2025627453" sldId="285"/>
            <ac:cxnSpMk id="1050" creationId="{D891E407-403B-4764-86C9-33A56D3BCAA3}"/>
          </ac:cxnSpMkLst>
        </pc:cxnChg>
      </pc:sldChg>
      <pc:sldChg chg="add">
        <pc:chgData name="Susan Mcdonald" userId="ea1352bf-9303-401b-a832-a90d83fcb20d" providerId="ADAL" clId="{83D65129-4726-4AFA-A57D-019A69AAB72C}" dt="2025-09-03T20:38:06.772" v="1011"/>
        <pc:sldMkLst>
          <pc:docMk/>
          <pc:sldMk cId="3082485892" sldId="286"/>
        </pc:sldMkLst>
      </pc:sldChg>
      <pc:sldMasterChg chg="setBg modSldLayout">
        <pc:chgData name="Susan Mcdonald" userId="ea1352bf-9303-401b-a832-a90d83fcb20d" providerId="ADAL" clId="{83D65129-4726-4AFA-A57D-019A69AAB72C}" dt="2025-09-03T19:09:07.438" v="301"/>
        <pc:sldMasterMkLst>
          <pc:docMk/>
          <pc:sldMasterMk cId="187141908" sldId="2147483648"/>
        </pc:sldMasterMkLst>
        <pc:sldLayoutChg chg="setBg">
          <pc:chgData name="Susan Mcdonald" userId="ea1352bf-9303-401b-a832-a90d83fcb20d" providerId="ADAL" clId="{83D65129-4726-4AFA-A57D-019A69AAB72C}" dt="2025-09-03T19:09:07.438" v="301"/>
          <pc:sldLayoutMkLst>
            <pc:docMk/>
            <pc:sldMasterMk cId="187141908" sldId="2147483648"/>
            <pc:sldLayoutMk cId="1242314778" sldId="2147483649"/>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3789515259" sldId="2147483650"/>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748762244" sldId="2147483651"/>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524628796" sldId="2147483652"/>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2092617993" sldId="2147483653"/>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2116635920" sldId="2147483654"/>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150628108" sldId="2147483655"/>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4194492540" sldId="2147483656"/>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3116086037" sldId="2147483657"/>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263929218" sldId="2147483658"/>
          </pc:sldLayoutMkLst>
        </pc:sldLayoutChg>
        <pc:sldLayoutChg chg="setBg">
          <pc:chgData name="Susan Mcdonald" userId="ea1352bf-9303-401b-a832-a90d83fcb20d" providerId="ADAL" clId="{83D65129-4726-4AFA-A57D-019A69AAB72C}" dt="2025-09-03T19:09:07.438" v="301"/>
          <pc:sldLayoutMkLst>
            <pc:docMk/>
            <pc:sldMasterMk cId="187141908" sldId="2147483648"/>
            <pc:sldLayoutMk cId="328514876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C151-D185-5207-C6F0-EC1C9715A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D7FE3F-81FC-ECE7-9071-C3946CBFF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277673-D151-07C0-838F-B733B9FCA401}"/>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5" name="Footer Placeholder 4">
            <a:extLst>
              <a:ext uri="{FF2B5EF4-FFF2-40B4-BE49-F238E27FC236}">
                <a16:creationId xmlns:a16="http://schemas.microsoft.com/office/drawing/2014/main" id="{AC5F4A99-A88B-DDDE-8379-358E27923E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56EA3-BD99-BAD8-90D7-0442C2AA0E7F}"/>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124231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CCA5-B9DA-F2DA-AB19-A3C55D87D0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BF6C40-67E9-1AEA-2C80-EECFC2A52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1D5DD5-C2BE-2977-06BC-556A66F7CE58}"/>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5" name="Footer Placeholder 4">
            <a:extLst>
              <a:ext uri="{FF2B5EF4-FFF2-40B4-BE49-F238E27FC236}">
                <a16:creationId xmlns:a16="http://schemas.microsoft.com/office/drawing/2014/main" id="{5BBF773F-BFB6-00BE-558E-0B64A1D07C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0EFFF-A3C7-5BC3-5F6A-6CA433AC7624}"/>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26392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D8B243-54AE-A949-2FDF-7C6CFF21FB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E4FAA2-CAC4-7D8F-7597-AEB25FD3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39119-394C-7BED-8878-16360146AA3D}"/>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5" name="Footer Placeholder 4">
            <a:extLst>
              <a:ext uri="{FF2B5EF4-FFF2-40B4-BE49-F238E27FC236}">
                <a16:creationId xmlns:a16="http://schemas.microsoft.com/office/drawing/2014/main" id="{F08F72DB-FC5E-84BF-DCE4-7D3433C0E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0AC0B-F248-70D0-5A4E-5F7EB3A69F67}"/>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328514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B7D5-D8E3-F12E-F023-FB8DD3B540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8F6097-DD3E-815F-52D4-266B5E5CE9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F82EB-A568-C606-0D02-1B62C40FD1FA}"/>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5" name="Footer Placeholder 4">
            <a:extLst>
              <a:ext uri="{FF2B5EF4-FFF2-40B4-BE49-F238E27FC236}">
                <a16:creationId xmlns:a16="http://schemas.microsoft.com/office/drawing/2014/main" id="{B76CD981-9E57-F729-71B6-A1160BF10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E2B89C-3191-62FF-37A1-FBAED42DD6AF}"/>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378951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57F8-4DF1-54CF-A550-67AD06FDE4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8DD534-71DE-F6C6-C5C7-B9AC61C5AD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0E95D9-C5A7-F62B-CA1C-F2D7686D0A15}"/>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5" name="Footer Placeholder 4">
            <a:extLst>
              <a:ext uri="{FF2B5EF4-FFF2-40B4-BE49-F238E27FC236}">
                <a16:creationId xmlns:a16="http://schemas.microsoft.com/office/drawing/2014/main" id="{78883393-6E0C-E7B6-BF97-088135830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F43E40-215C-D1A0-8866-2E5841A24387}"/>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74876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E50B-2361-2B45-0621-A4C35180CF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699B6B-E1B5-24B7-21C4-7A23ABE1AA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622899-D82F-8701-76A8-CBC6501388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A98962-1870-EDF3-B04C-DD035C5111EA}"/>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6" name="Footer Placeholder 5">
            <a:extLst>
              <a:ext uri="{FF2B5EF4-FFF2-40B4-BE49-F238E27FC236}">
                <a16:creationId xmlns:a16="http://schemas.microsoft.com/office/drawing/2014/main" id="{9C659FED-F2D3-D388-0DCA-DFC396599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F41F0-7EEC-5935-62CC-503C79676B28}"/>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52462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1537-79BB-D94F-4426-A4DD747CBD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838E3F-A06B-3FDE-808D-F039846D1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19A2E5-AD13-EBDE-7CD0-FF6071861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597DFF-1D64-4463-1DA8-5E1F9C57D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31798-6ADE-4CEE-18CC-0CA529935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138A90-FADC-D1D7-E9A8-60B7F4D02AD0}"/>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8" name="Footer Placeholder 7">
            <a:extLst>
              <a:ext uri="{FF2B5EF4-FFF2-40B4-BE49-F238E27FC236}">
                <a16:creationId xmlns:a16="http://schemas.microsoft.com/office/drawing/2014/main" id="{0A975986-8EDF-8300-4946-50EFB64519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43F2DE-02AB-D3D6-D746-2ED5B153AFFF}"/>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209261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4AF3-0C94-34B6-F19B-BD2CAD96EE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D85C76-EE22-4576-1FEB-5C21513200C7}"/>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4" name="Footer Placeholder 3">
            <a:extLst>
              <a:ext uri="{FF2B5EF4-FFF2-40B4-BE49-F238E27FC236}">
                <a16:creationId xmlns:a16="http://schemas.microsoft.com/office/drawing/2014/main" id="{356F4DA8-4698-A313-5F38-D5310795C6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19B98E-7459-0C55-4092-3517F2F671A2}"/>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211663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B32E6-C599-152A-24DA-9E44FD9ED828}"/>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3" name="Footer Placeholder 2">
            <a:extLst>
              <a:ext uri="{FF2B5EF4-FFF2-40B4-BE49-F238E27FC236}">
                <a16:creationId xmlns:a16="http://schemas.microsoft.com/office/drawing/2014/main" id="{A197ACDF-0AD9-9053-174F-FFE02E0B4E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FD07F1-9E0E-53C1-CE71-0939EC72B932}"/>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15062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57F-D13D-1AEA-DF78-31B5D1EDF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4FF18B-9905-9EAE-210D-EC6B044C0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D9B7D6-6765-3D6C-48F6-52ADFCBA4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D5F5D-7A3B-12D3-4C52-6EFD28D03FB1}"/>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6" name="Footer Placeholder 5">
            <a:extLst>
              <a:ext uri="{FF2B5EF4-FFF2-40B4-BE49-F238E27FC236}">
                <a16:creationId xmlns:a16="http://schemas.microsoft.com/office/drawing/2014/main" id="{E0A00FD6-35C9-E4CA-481F-7F4797D9E4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88570-2DFA-D259-5470-992CAAF1764A}"/>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419449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73F3-84A4-3396-612E-C49C68461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E97F25-AD6E-A40B-F988-6FADF833F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880B8D-B7C5-F803-F10D-EADDD6ED2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26191-6171-8BA5-ED63-756E47988284}"/>
              </a:ext>
            </a:extLst>
          </p:cNvPr>
          <p:cNvSpPr>
            <a:spLocks noGrp="1"/>
          </p:cNvSpPr>
          <p:nvPr>
            <p:ph type="dt" sz="half" idx="10"/>
          </p:nvPr>
        </p:nvSpPr>
        <p:spPr/>
        <p:txBody>
          <a:bodyPr/>
          <a:lstStyle/>
          <a:p>
            <a:fld id="{A673D593-190E-4694-8A74-C144EA1F125A}" type="datetimeFigureOut">
              <a:rPr lang="en-GB" smtClean="0"/>
              <a:t>04/09/2025</a:t>
            </a:fld>
            <a:endParaRPr lang="en-GB"/>
          </a:p>
        </p:txBody>
      </p:sp>
      <p:sp>
        <p:nvSpPr>
          <p:cNvPr id="6" name="Footer Placeholder 5">
            <a:extLst>
              <a:ext uri="{FF2B5EF4-FFF2-40B4-BE49-F238E27FC236}">
                <a16:creationId xmlns:a16="http://schemas.microsoft.com/office/drawing/2014/main" id="{1C562F23-177C-6E5F-A678-5486C7A0D5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821FCC-FF89-0E71-8152-B21D03344CE8}"/>
              </a:ext>
            </a:extLst>
          </p:cNvPr>
          <p:cNvSpPr>
            <a:spLocks noGrp="1"/>
          </p:cNvSpPr>
          <p:nvPr>
            <p:ph type="sldNum" sz="quarter" idx="12"/>
          </p:nvPr>
        </p:nvSpPr>
        <p:spPr/>
        <p:txBody>
          <a:bodyPr/>
          <a:lstStyle/>
          <a:p>
            <a:fld id="{8DBBDF82-04FB-4057-A30D-F5C966BB6C90}" type="slidenum">
              <a:rPr lang="en-GB" smtClean="0"/>
              <a:t>‹#›</a:t>
            </a:fld>
            <a:endParaRPr lang="en-GB"/>
          </a:p>
        </p:txBody>
      </p:sp>
    </p:spTree>
    <p:extLst>
      <p:ext uri="{BB962C8B-B14F-4D97-AF65-F5344CB8AC3E}">
        <p14:creationId xmlns:p14="http://schemas.microsoft.com/office/powerpoint/2010/main" val="311608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57A26-C3FD-A83B-4048-D7520AB31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17119B-79C8-6D8A-C6AE-341CC4CA9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505C2B-C87F-CCC6-D914-6261E1787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73D593-190E-4694-8A74-C144EA1F125A}" type="datetimeFigureOut">
              <a:rPr lang="en-GB" smtClean="0"/>
              <a:t>04/09/2025</a:t>
            </a:fld>
            <a:endParaRPr lang="en-GB"/>
          </a:p>
        </p:txBody>
      </p:sp>
      <p:sp>
        <p:nvSpPr>
          <p:cNvPr id="5" name="Footer Placeholder 4">
            <a:extLst>
              <a:ext uri="{FF2B5EF4-FFF2-40B4-BE49-F238E27FC236}">
                <a16:creationId xmlns:a16="http://schemas.microsoft.com/office/drawing/2014/main" id="{AFD27805-8D09-8A2A-39A0-EB9ACC07D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F968E8A-9144-8B66-26FB-E1314ADD4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BBDF82-04FB-4057-A30D-F5C966BB6C90}" type="slidenum">
              <a:rPr lang="en-GB" smtClean="0"/>
              <a:t>‹#›</a:t>
            </a:fld>
            <a:endParaRPr lang="en-GB"/>
          </a:p>
        </p:txBody>
      </p:sp>
    </p:spTree>
    <p:extLst>
      <p:ext uri="{BB962C8B-B14F-4D97-AF65-F5344CB8AC3E}">
        <p14:creationId xmlns:p14="http://schemas.microsoft.com/office/powerpoint/2010/main" val="187141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bible.usccb.org/bible/1corinthians/13?13=#54013013"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EBFC05-CF6B-34FC-532F-E9A01B9997A2}"/>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B3681573-40F9-1978-2835-CC75325EEF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2064" y="13503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A3D827A-9B25-E156-244F-F4BABAB329A0}"/>
              </a:ext>
            </a:extLst>
          </p:cNvPr>
          <p:cNvSpPr txBox="1"/>
          <p:nvPr/>
        </p:nvSpPr>
        <p:spPr>
          <a:xfrm>
            <a:off x="2631622" y="1153539"/>
            <a:ext cx="6319156" cy="1851148"/>
          </a:xfrm>
          <a:prstGeom prst="rect">
            <a:avLst/>
          </a:prstGeom>
          <a:noFill/>
        </p:spPr>
        <p:txBody>
          <a:bodyPr wrap="square">
            <a:spAutoFit/>
          </a:bodyPr>
          <a:lstStyle/>
          <a:p>
            <a:pPr algn="ctr">
              <a:lnSpc>
                <a:spcPct val="107000"/>
              </a:lnSpc>
              <a:spcAft>
                <a:spcPts val="800"/>
              </a:spcAft>
              <a:buNone/>
            </a:pPr>
            <a:r>
              <a:rPr lang="en-GB" sz="2400" b="1" dirty="0">
                <a:solidFill>
                  <a:srgbClr val="000099"/>
                </a:solidFill>
                <a:effectLst/>
                <a:ea typeface="Calibri" panose="020F0502020204030204" pitchFamily="34" charset="0"/>
                <a:cs typeface="Times New Roman" panose="02020603050405020304" pitchFamily="18" charset="0"/>
              </a:rPr>
              <a:t>St Mary’s Catholic Academy </a:t>
            </a:r>
          </a:p>
          <a:p>
            <a:pPr algn="ctr">
              <a:lnSpc>
                <a:spcPct val="107000"/>
              </a:lnSpc>
              <a:spcAft>
                <a:spcPts val="800"/>
              </a:spcAft>
              <a:buNone/>
            </a:pPr>
            <a:r>
              <a:rPr lang="en-GB" sz="2400" b="1" dirty="0">
                <a:solidFill>
                  <a:srgbClr val="000099"/>
                </a:solidFill>
                <a:effectLst/>
                <a:ea typeface="Calibri" panose="020F0502020204030204" pitchFamily="34" charset="0"/>
                <a:cs typeface="Times New Roman" panose="02020603050405020304" pitchFamily="18" charset="0"/>
              </a:rPr>
              <a:t>– </a:t>
            </a:r>
          </a:p>
          <a:p>
            <a:pPr algn="ctr">
              <a:lnSpc>
                <a:spcPct val="107000"/>
              </a:lnSpc>
              <a:spcAft>
                <a:spcPts val="800"/>
              </a:spcAft>
              <a:buNone/>
            </a:pPr>
            <a:r>
              <a:rPr lang="en-GB" sz="4800" b="1" dirty="0">
                <a:solidFill>
                  <a:srgbClr val="000099"/>
                </a:solidFill>
                <a:effectLst/>
                <a:ea typeface="Calibri" panose="020F0502020204030204" pitchFamily="34" charset="0"/>
                <a:cs typeface="Times New Roman" panose="02020603050405020304" pitchFamily="18" charset="0"/>
              </a:rPr>
              <a:t>Prayer Guide</a:t>
            </a:r>
          </a:p>
        </p:txBody>
      </p:sp>
      <p:pic>
        <p:nvPicPr>
          <p:cNvPr id="3076" name="Picture 4" descr="Praying Hands Patch - Etsy">
            <a:extLst>
              <a:ext uri="{FF2B5EF4-FFF2-40B4-BE49-F238E27FC236}">
                <a16:creationId xmlns:a16="http://schemas.microsoft.com/office/drawing/2014/main" id="{6667F42F-5C32-019A-381D-F3928CF19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3429000"/>
            <a:ext cx="32385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2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9CAB4-E72C-A221-9BC6-83F6E670DAE4}"/>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B9770550-A66F-BBBF-F3C2-AEC1AF03D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EB9007-4786-E456-B0D0-7491B4D0273A}"/>
              </a:ext>
            </a:extLst>
          </p:cNvPr>
          <p:cNvSpPr txBox="1"/>
          <p:nvPr/>
        </p:nvSpPr>
        <p:spPr>
          <a:xfrm>
            <a:off x="609600" y="920097"/>
            <a:ext cx="6096000" cy="3817584"/>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End of the Day Prayer</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God, our Father, I come to say thank you</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for your love today. Thank you for my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family and all the friends you give to me</a:t>
            </a:r>
            <a:r>
              <a:rPr lang="en-GB" sz="2400" b="1" u="sng" dirty="0">
                <a:solidFill>
                  <a:schemeClr val="bg1"/>
                </a:solidFill>
                <a:effectLst/>
                <a:ea typeface="Calibri" panose="020F0502020204030204" pitchFamily="34" charset="0"/>
                <a:cs typeface="Times New Roman" panose="02020603050405020304" pitchFamily="18" charset="0"/>
              </a:rPr>
              <a:t>.</a:t>
            </a:r>
            <a:r>
              <a:rPr lang="en-GB" sz="2400" dirty="0">
                <a:solidFill>
                  <a:schemeClr val="bg1"/>
                </a:solidFill>
                <a:effectLst/>
                <a:ea typeface="Calibri" panose="020F0502020204030204" pitchFamily="34" charset="0"/>
                <a:cs typeface="Times New Roman" panose="02020603050405020304" pitchFamily="18" charset="0"/>
              </a:rPr>
              <a:t> </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Guard me in the dark of night and in the</a:t>
            </a:r>
          </a:p>
          <a:p>
            <a:pPr>
              <a:buNone/>
            </a:pPr>
            <a:r>
              <a:rPr lang="en-GB" sz="2400" dirty="0">
                <a:solidFill>
                  <a:schemeClr val="bg1"/>
                </a:solidFill>
                <a:effectLst/>
                <a:ea typeface="Calibri" panose="020F0502020204030204" pitchFamily="34" charset="0"/>
                <a:cs typeface="Times New Roman" panose="02020603050405020304" pitchFamily="18" charset="0"/>
              </a:rPr>
              <a:t>morning send your light. </a:t>
            </a:r>
          </a:p>
          <a:p>
            <a:pPr>
              <a:buNone/>
            </a:pPr>
            <a:r>
              <a:rPr lang="en-GB" sz="2400" dirty="0">
                <a:solidFill>
                  <a:schemeClr val="bg1"/>
                </a:solidFill>
                <a:effectLst/>
                <a:ea typeface="Calibri" panose="020F0502020204030204" pitchFamily="34" charset="0"/>
                <a:cs typeface="Times New Roman" panose="02020603050405020304" pitchFamily="18" charset="0"/>
              </a:rPr>
              <a:t>Amen.</a:t>
            </a:r>
            <a:endParaRPr lang="en-GB" sz="2400" dirty="0">
              <a:solidFill>
                <a:schemeClr val="bg1"/>
              </a:solidFill>
            </a:endParaRPr>
          </a:p>
        </p:txBody>
      </p:sp>
      <p:sp>
        <p:nvSpPr>
          <p:cNvPr id="4" name="TextBox 3">
            <a:extLst>
              <a:ext uri="{FF2B5EF4-FFF2-40B4-BE49-F238E27FC236}">
                <a16:creationId xmlns:a16="http://schemas.microsoft.com/office/drawing/2014/main" id="{F2C0BA2D-D0EF-24A5-CD46-CD9A102D450C}"/>
              </a:ext>
            </a:extLst>
          </p:cNvPr>
          <p:cNvSpPr txBox="1"/>
          <p:nvPr/>
        </p:nvSpPr>
        <p:spPr>
          <a:xfrm>
            <a:off x="304800" y="6204152"/>
            <a:ext cx="11582400" cy="523220"/>
          </a:xfrm>
          <a:prstGeom prst="rect">
            <a:avLst/>
          </a:prstGeom>
          <a:noFill/>
        </p:spPr>
        <p:txBody>
          <a:bodyPr wrap="square">
            <a:spAutoFit/>
          </a:bodyPr>
          <a:lstStyle/>
          <a:p>
            <a:pPr algn="just"/>
            <a:r>
              <a:rPr lang="en-GB" sz="1400" dirty="0">
                <a:solidFill>
                  <a:srgbClr val="FFC000"/>
                </a:solidFill>
              </a:rPr>
              <a:t>Prayer in the evening is a time of thanksgiving for what God has done for us, a reflection on the day, and a placing in God’s hands of our troubles and concerns. </a:t>
            </a:r>
            <a:r>
              <a:rPr lang="en-GB" sz="1400" i="1" dirty="0">
                <a:solidFill>
                  <a:srgbClr val="FFC000"/>
                </a:solidFill>
              </a:rPr>
              <a:t>Prayer and Liturgy Directory</a:t>
            </a:r>
            <a:endParaRPr lang="en-GB" sz="1400" dirty="0">
              <a:solidFill>
                <a:srgbClr val="FFC000"/>
              </a:solidFill>
            </a:endParaRPr>
          </a:p>
        </p:txBody>
      </p:sp>
      <p:pic>
        <p:nvPicPr>
          <p:cNvPr id="5" name="Picture 4">
            <a:extLst>
              <a:ext uri="{FF2B5EF4-FFF2-40B4-BE49-F238E27FC236}">
                <a16:creationId xmlns:a16="http://schemas.microsoft.com/office/drawing/2014/main" id="{322937E0-C1B0-0199-EBF4-3FB25B77B4C4}"/>
              </a:ext>
            </a:extLst>
          </p:cNvPr>
          <p:cNvPicPr>
            <a:picLocks noChangeAspect="1"/>
          </p:cNvPicPr>
          <p:nvPr/>
        </p:nvPicPr>
        <p:blipFill>
          <a:blip r:embed="rId3"/>
          <a:stretch>
            <a:fillRect/>
          </a:stretch>
        </p:blipFill>
        <p:spPr>
          <a:xfrm>
            <a:off x="7211962" y="1149129"/>
            <a:ext cx="3745430" cy="3745430"/>
          </a:xfrm>
          <a:prstGeom prst="rect">
            <a:avLst/>
          </a:prstGeom>
        </p:spPr>
      </p:pic>
    </p:spTree>
    <p:extLst>
      <p:ext uri="{BB962C8B-B14F-4D97-AF65-F5344CB8AC3E}">
        <p14:creationId xmlns:p14="http://schemas.microsoft.com/office/powerpoint/2010/main" val="296586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3D00-9B17-6A90-225D-F335DCE560AC}"/>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AE13B554-7778-BCF6-66DD-6A6326B6A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D3E66F-BC0B-E6EC-8C1A-882E46E40E90}"/>
              </a:ext>
            </a:extLst>
          </p:cNvPr>
          <p:cNvSpPr txBox="1"/>
          <p:nvPr/>
        </p:nvSpPr>
        <p:spPr>
          <a:xfrm>
            <a:off x="544285" y="1149129"/>
            <a:ext cx="6096000" cy="3448252"/>
          </a:xfrm>
          <a:prstGeom prst="rect">
            <a:avLst/>
          </a:prstGeom>
          <a:noFill/>
        </p:spPr>
        <p:txBody>
          <a:bodyPr wrap="square">
            <a:spAutoFit/>
          </a:bodyPr>
          <a:lstStyle/>
          <a:p>
            <a:pPr algn="ctr">
              <a:lnSpc>
                <a:spcPct val="107000"/>
              </a:lnSpc>
              <a:spcAft>
                <a:spcPts val="800"/>
              </a:spcAft>
              <a:buNone/>
            </a:pPr>
            <a:r>
              <a:rPr lang="en-GB" sz="2400" b="1" u="sng" dirty="0">
                <a:solidFill>
                  <a:schemeClr val="bg1"/>
                </a:solidFill>
                <a:effectLst/>
                <a:latin typeface="Humanist"/>
                <a:ea typeface="Calibri" panose="020F0502020204030204" pitchFamily="34" charset="0"/>
                <a:cs typeface="Times New Roman" panose="02020603050405020304" pitchFamily="18" charset="0"/>
              </a:rPr>
              <a:t>Glory be to the Father</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latin typeface="Humanist"/>
                <a:ea typeface="Calibri" panose="020F0502020204030204" pitchFamily="34" charset="0"/>
                <a:cs typeface="Times New Roman" panose="02020603050405020304" pitchFamily="18" charset="0"/>
              </a:rPr>
              <a:t>Glory be to the Father</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latin typeface="Humanist"/>
                <a:ea typeface="Calibri" panose="020F0502020204030204" pitchFamily="34" charset="0"/>
                <a:cs typeface="Times New Roman" panose="02020603050405020304" pitchFamily="18" charset="0"/>
              </a:rPr>
              <a:t>and to the Son</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latin typeface="Humanist"/>
                <a:ea typeface="Calibri" panose="020F0502020204030204" pitchFamily="34" charset="0"/>
                <a:cs typeface="Times New Roman" panose="02020603050405020304" pitchFamily="18" charset="0"/>
              </a:rPr>
              <a:t>and to the Holy Spirit,</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latin typeface="Humanist"/>
                <a:ea typeface="Calibri" panose="020F0502020204030204" pitchFamily="34" charset="0"/>
                <a:cs typeface="Times New Roman" panose="02020603050405020304" pitchFamily="18" charset="0"/>
              </a:rPr>
              <a:t>as it was in the beginning</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latin typeface="Humanist"/>
                <a:ea typeface="Calibri" panose="020F0502020204030204" pitchFamily="34" charset="0"/>
                <a:cs typeface="Times New Roman" panose="02020603050405020304" pitchFamily="18" charset="0"/>
              </a:rPr>
              <a:t>is now, and ever shall be</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400" dirty="0">
                <a:solidFill>
                  <a:schemeClr val="bg1"/>
                </a:solidFill>
                <a:effectLst/>
                <a:latin typeface="Humanist"/>
                <a:ea typeface="Calibri" panose="020F0502020204030204" pitchFamily="34" charset="0"/>
                <a:cs typeface="Times New Roman" panose="02020603050405020304" pitchFamily="18" charset="0"/>
              </a:rPr>
              <a:t>world without end. Amen.</a:t>
            </a:r>
            <a:endParaRPr lang="en-GB" sz="2400" dirty="0">
              <a:solidFill>
                <a:schemeClr val="bg1"/>
              </a:solidFill>
            </a:endParaRPr>
          </a:p>
        </p:txBody>
      </p:sp>
      <p:pic>
        <p:nvPicPr>
          <p:cNvPr id="8" name="Picture 7">
            <a:extLst>
              <a:ext uri="{FF2B5EF4-FFF2-40B4-BE49-F238E27FC236}">
                <a16:creationId xmlns:a16="http://schemas.microsoft.com/office/drawing/2014/main" id="{949FE924-E02B-A17A-71E3-2B747BC0163F}"/>
              </a:ext>
            </a:extLst>
          </p:cNvPr>
          <p:cNvPicPr>
            <a:picLocks noChangeAspect="1"/>
          </p:cNvPicPr>
          <p:nvPr/>
        </p:nvPicPr>
        <p:blipFill>
          <a:blip r:embed="rId3"/>
          <a:stretch>
            <a:fillRect/>
          </a:stretch>
        </p:blipFill>
        <p:spPr>
          <a:xfrm>
            <a:off x="6935220" y="1696810"/>
            <a:ext cx="3971244" cy="4015865"/>
          </a:xfrm>
          <a:prstGeom prst="rect">
            <a:avLst/>
          </a:prstGeom>
        </p:spPr>
      </p:pic>
    </p:spTree>
    <p:extLst>
      <p:ext uri="{BB962C8B-B14F-4D97-AF65-F5344CB8AC3E}">
        <p14:creationId xmlns:p14="http://schemas.microsoft.com/office/powerpoint/2010/main" val="72152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6CB-3D59-A06D-5ED4-49DCAFBA0A37}"/>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F8AAEF1E-AF5E-DFE0-B42F-8B9516DE16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358892-748B-48CE-43EB-5EE4018EC5C1}"/>
              </a:ext>
            </a:extLst>
          </p:cNvPr>
          <p:cNvSpPr txBox="1"/>
          <p:nvPr/>
        </p:nvSpPr>
        <p:spPr>
          <a:xfrm>
            <a:off x="228599" y="345218"/>
            <a:ext cx="9107129" cy="5934189"/>
          </a:xfrm>
          <a:prstGeom prst="rect">
            <a:avLst/>
          </a:prstGeom>
          <a:noFill/>
        </p:spPr>
        <p:txBody>
          <a:bodyPr wrap="square">
            <a:spAutoFit/>
          </a:bodyPr>
          <a:lstStyle/>
          <a:p>
            <a:pPr algn="ct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Trust prayer</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God Our Father,</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Give us strength so that, guided by Our Lady’s example, we can have the courage to say yes to you. Help us to love like she loved, have faith like she had and follow Jesus’ example in all that we do.</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Inspire in all of us a sense of togetherness, so that we can use the gifts you have given us for the good of all in our community and bring support and healing to those less fortunate than ourselves.</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We ask Our Lady to guide us, just as she guided St Bernadette, as we seek to bring Jesus’ message of love and forgiveness to others.</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We ask this through Jesus Christ, your Son, Our Lord.</a:t>
            </a:r>
          </a:p>
        </p:txBody>
      </p:sp>
      <p:pic>
        <p:nvPicPr>
          <p:cNvPr id="6" name="Picture 5">
            <a:extLst>
              <a:ext uri="{FF2B5EF4-FFF2-40B4-BE49-F238E27FC236}">
                <a16:creationId xmlns:a16="http://schemas.microsoft.com/office/drawing/2014/main" id="{0ED7AB98-A92A-7B10-ED91-18D92859A0DC}"/>
              </a:ext>
            </a:extLst>
          </p:cNvPr>
          <p:cNvPicPr>
            <a:picLocks noChangeAspect="1"/>
          </p:cNvPicPr>
          <p:nvPr/>
        </p:nvPicPr>
        <p:blipFill>
          <a:blip r:embed="rId3"/>
          <a:srcRect r="69760" b="25595"/>
          <a:stretch>
            <a:fillRect/>
          </a:stretch>
        </p:blipFill>
        <p:spPr>
          <a:xfrm>
            <a:off x="9616930" y="1981200"/>
            <a:ext cx="2213644" cy="2443316"/>
          </a:xfrm>
          <a:prstGeom prst="rect">
            <a:avLst/>
          </a:prstGeom>
        </p:spPr>
      </p:pic>
    </p:spTree>
    <p:extLst>
      <p:ext uri="{BB962C8B-B14F-4D97-AF65-F5344CB8AC3E}">
        <p14:creationId xmlns:p14="http://schemas.microsoft.com/office/powerpoint/2010/main" val="37225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4AF3-0F30-DEFB-9D8E-537EA3FF03DD}"/>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B7CBDBB9-68F1-2B4E-0566-6219B408C3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242B4C-0597-DD63-D16D-1A10C0D2209A}"/>
              </a:ext>
            </a:extLst>
          </p:cNvPr>
          <p:cNvSpPr txBox="1"/>
          <p:nvPr/>
        </p:nvSpPr>
        <p:spPr>
          <a:xfrm>
            <a:off x="609600" y="1031934"/>
            <a:ext cx="6096000" cy="3448252"/>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Act of Contrition</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O my God,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because you are so good,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I am very sorry that I have sinned against you,</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with the help of your grace</a:t>
            </a:r>
          </a:p>
          <a:p>
            <a:pPr>
              <a:buNone/>
            </a:pPr>
            <a:r>
              <a:rPr lang="en-GB" sz="2400" dirty="0">
                <a:solidFill>
                  <a:schemeClr val="bg1"/>
                </a:solidFill>
                <a:effectLst/>
                <a:ea typeface="Calibri" panose="020F0502020204030204" pitchFamily="34" charset="0"/>
                <a:cs typeface="Times New Roman" panose="02020603050405020304" pitchFamily="18" charset="0"/>
              </a:rPr>
              <a:t>I will not sin again.</a:t>
            </a:r>
            <a:endParaRPr lang="en-GB" sz="2400" dirty="0">
              <a:solidFill>
                <a:schemeClr val="bg1"/>
              </a:solidFill>
            </a:endParaRPr>
          </a:p>
        </p:txBody>
      </p:sp>
      <p:pic>
        <p:nvPicPr>
          <p:cNvPr id="6" name="Picture 5">
            <a:extLst>
              <a:ext uri="{FF2B5EF4-FFF2-40B4-BE49-F238E27FC236}">
                <a16:creationId xmlns:a16="http://schemas.microsoft.com/office/drawing/2014/main" id="{35E92F9C-E489-091C-5F48-0EC85AA00A7F}"/>
              </a:ext>
            </a:extLst>
          </p:cNvPr>
          <p:cNvPicPr>
            <a:picLocks noChangeAspect="1"/>
          </p:cNvPicPr>
          <p:nvPr/>
        </p:nvPicPr>
        <p:blipFill>
          <a:blip r:embed="rId3"/>
          <a:stretch>
            <a:fillRect/>
          </a:stretch>
        </p:blipFill>
        <p:spPr>
          <a:xfrm>
            <a:off x="7928882" y="1149129"/>
            <a:ext cx="2800350" cy="4524375"/>
          </a:xfrm>
          <a:prstGeom prst="rect">
            <a:avLst/>
          </a:prstGeom>
        </p:spPr>
      </p:pic>
      <p:sp>
        <p:nvSpPr>
          <p:cNvPr id="3" name="TextBox 2">
            <a:extLst>
              <a:ext uri="{FF2B5EF4-FFF2-40B4-BE49-F238E27FC236}">
                <a16:creationId xmlns:a16="http://schemas.microsoft.com/office/drawing/2014/main" id="{92113196-5916-3AA0-EC6C-24416CEF8887}"/>
              </a:ext>
            </a:extLst>
          </p:cNvPr>
          <p:cNvSpPr txBox="1"/>
          <p:nvPr/>
        </p:nvSpPr>
        <p:spPr>
          <a:xfrm>
            <a:off x="6580413" y="5826066"/>
            <a:ext cx="5295901" cy="523220"/>
          </a:xfrm>
          <a:prstGeom prst="rect">
            <a:avLst/>
          </a:prstGeom>
          <a:noFill/>
        </p:spPr>
        <p:txBody>
          <a:bodyPr wrap="square">
            <a:spAutoFit/>
          </a:bodyPr>
          <a:lstStyle/>
          <a:p>
            <a:r>
              <a:rPr lang="en-GB" sz="1400" dirty="0">
                <a:solidFill>
                  <a:srgbClr val="FFC000"/>
                </a:solidFill>
              </a:rPr>
              <a:t>One of the forms of the Penitent’s Prayer of Sorrow found in the </a:t>
            </a:r>
          </a:p>
          <a:p>
            <a:r>
              <a:rPr lang="en-GB" sz="1400" dirty="0">
                <a:solidFill>
                  <a:srgbClr val="FFC000"/>
                </a:solidFill>
              </a:rPr>
              <a:t>Rite of Penance</a:t>
            </a:r>
          </a:p>
        </p:txBody>
      </p:sp>
    </p:spTree>
    <p:extLst>
      <p:ext uri="{BB962C8B-B14F-4D97-AF65-F5344CB8AC3E}">
        <p14:creationId xmlns:p14="http://schemas.microsoft.com/office/powerpoint/2010/main" val="277165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96750-4B28-4B1D-0AAD-298E248D8CA9}"/>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E984533D-54DD-CC20-F476-7AA2DF5177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F42D07-6C14-4E01-905D-40B4F00977B7}"/>
              </a:ext>
            </a:extLst>
          </p:cNvPr>
          <p:cNvSpPr txBox="1"/>
          <p:nvPr/>
        </p:nvSpPr>
        <p:spPr>
          <a:xfrm>
            <a:off x="130629" y="310005"/>
            <a:ext cx="5366657" cy="6637138"/>
          </a:xfrm>
          <a:prstGeom prst="rect">
            <a:avLst/>
          </a:prstGeom>
          <a:noFill/>
        </p:spPr>
        <p:txBody>
          <a:bodyPr wrap="square">
            <a:spAutoFit/>
          </a:bodyPr>
          <a:lstStyle/>
          <a:p>
            <a:pPr algn="ct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The Apostles’ Creed</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I believe in God, the Father almighty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Creator of heaven and earth,</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in Jesus Christ, his only Son, our Lord,</a:t>
            </a:r>
          </a:p>
          <a:p>
            <a:pPr>
              <a:lnSpc>
                <a:spcPct val="107000"/>
              </a:lnSpc>
              <a:spcAft>
                <a:spcPts val="800"/>
              </a:spcAft>
              <a:buNone/>
            </a:pPr>
            <a:r>
              <a:rPr lang="en-GB" sz="2400" i="1" dirty="0">
                <a:solidFill>
                  <a:schemeClr val="bg1"/>
                </a:solidFill>
                <a:effectLst/>
                <a:ea typeface="Calibri" panose="020F0502020204030204" pitchFamily="34" charset="0"/>
                <a:cs typeface="Times New Roman" panose="02020603050405020304" pitchFamily="18" charset="0"/>
              </a:rPr>
              <a:t>(At the words that follow, up to and including the Virgin Mary, all bow.)</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who was conceived by the Holy Spirit,</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born of the Virgin Mary,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suffered under Pontius Pilate,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was crucified, died and was buried;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he descended into hell;</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on the third day he rose again from the dead;</a:t>
            </a:r>
          </a:p>
        </p:txBody>
      </p:sp>
      <p:sp>
        <p:nvSpPr>
          <p:cNvPr id="5" name="TextBox 4">
            <a:extLst>
              <a:ext uri="{FF2B5EF4-FFF2-40B4-BE49-F238E27FC236}">
                <a16:creationId xmlns:a16="http://schemas.microsoft.com/office/drawing/2014/main" id="{C1C225D2-2B1B-81CB-B175-F28F1F8DCD50}"/>
              </a:ext>
            </a:extLst>
          </p:cNvPr>
          <p:cNvSpPr txBox="1"/>
          <p:nvPr/>
        </p:nvSpPr>
        <p:spPr>
          <a:xfrm>
            <a:off x="5497286" y="474214"/>
            <a:ext cx="6096000" cy="5242461"/>
          </a:xfrm>
          <a:prstGeom prst="rect">
            <a:avLst/>
          </a:prstGeom>
          <a:noFill/>
        </p:spPr>
        <p:txBody>
          <a:bodyPr wrap="square">
            <a:spAutoFit/>
          </a:bodyPr>
          <a:lstStyle/>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he ascended into heaven,</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is seated at the right hand of God the Father almighty;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from there he will come to judge the living and the dead.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I believe in the Holy Spirit,</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the holy catholic Church,</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the communion of saints,</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the forgiveness of sins,</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the resurrection of the body,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life everlasting. Amen.</a:t>
            </a:r>
          </a:p>
        </p:txBody>
      </p:sp>
      <p:sp>
        <p:nvSpPr>
          <p:cNvPr id="4" name="TextBox 3">
            <a:extLst>
              <a:ext uri="{FF2B5EF4-FFF2-40B4-BE49-F238E27FC236}">
                <a16:creationId xmlns:a16="http://schemas.microsoft.com/office/drawing/2014/main" id="{5AD2D29B-9B76-F2B5-E012-908A5DEED8BF}"/>
              </a:ext>
            </a:extLst>
          </p:cNvPr>
          <p:cNvSpPr txBox="1"/>
          <p:nvPr/>
        </p:nvSpPr>
        <p:spPr>
          <a:xfrm>
            <a:off x="5671457" y="6122176"/>
            <a:ext cx="6096000" cy="523220"/>
          </a:xfrm>
          <a:prstGeom prst="rect">
            <a:avLst/>
          </a:prstGeom>
          <a:noFill/>
        </p:spPr>
        <p:txBody>
          <a:bodyPr wrap="square">
            <a:spAutoFit/>
          </a:bodyPr>
          <a:lstStyle/>
          <a:p>
            <a:r>
              <a:rPr lang="en-GB" sz="1400" dirty="0">
                <a:solidFill>
                  <a:srgbClr val="FFC000"/>
                </a:solidFill>
              </a:rPr>
              <a:t>Based on baptismal documents of the 8th century but related to texts of an earlier origin.</a:t>
            </a:r>
          </a:p>
        </p:txBody>
      </p:sp>
    </p:spTree>
    <p:extLst>
      <p:ext uri="{BB962C8B-B14F-4D97-AF65-F5344CB8AC3E}">
        <p14:creationId xmlns:p14="http://schemas.microsoft.com/office/powerpoint/2010/main" val="220817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A246-A6F4-FD6D-E0C0-6D8FBAFA0B0D}"/>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2CC7408A-0734-32C3-0C6F-5AA40252FB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D45AE9-75C8-C4E3-8EFE-713BEBAC671F}"/>
              </a:ext>
            </a:extLst>
          </p:cNvPr>
          <p:cNvSpPr txBox="1"/>
          <p:nvPr/>
        </p:nvSpPr>
        <p:spPr>
          <a:xfrm>
            <a:off x="272143" y="1149129"/>
            <a:ext cx="6096000" cy="3448252"/>
          </a:xfrm>
          <a:prstGeom prst="rect">
            <a:avLst/>
          </a:prstGeom>
          <a:noFill/>
        </p:spPr>
        <p:txBody>
          <a:bodyPr wrap="square">
            <a:spAutoFit/>
          </a:bodyPr>
          <a:lstStyle/>
          <a:p>
            <a:pPr algn="ct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Angel of God</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Angel of God,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my guardian dear,</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to whom God’s love commits me here,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ever this day be at my side,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to light and guard, to rule and guide. </a:t>
            </a:r>
          </a:p>
          <a:p>
            <a:pPr>
              <a:buNone/>
            </a:pPr>
            <a:r>
              <a:rPr lang="en-GB" sz="2400" dirty="0">
                <a:solidFill>
                  <a:schemeClr val="bg1"/>
                </a:solidFill>
                <a:effectLst/>
                <a:ea typeface="Calibri" panose="020F0502020204030204" pitchFamily="34" charset="0"/>
                <a:cs typeface="Times New Roman" panose="02020603050405020304" pitchFamily="18" charset="0"/>
              </a:rPr>
              <a:t>Amen</a:t>
            </a:r>
            <a:endParaRPr lang="en-GB" sz="2400" dirty="0">
              <a:solidFill>
                <a:schemeClr val="bg1"/>
              </a:solidFill>
            </a:endParaRPr>
          </a:p>
        </p:txBody>
      </p:sp>
      <p:pic>
        <p:nvPicPr>
          <p:cNvPr id="4" name="Picture 3">
            <a:extLst>
              <a:ext uri="{FF2B5EF4-FFF2-40B4-BE49-F238E27FC236}">
                <a16:creationId xmlns:a16="http://schemas.microsoft.com/office/drawing/2014/main" id="{7EE7BD61-C387-E3A9-2BBD-5E1645F24E65}"/>
              </a:ext>
            </a:extLst>
          </p:cNvPr>
          <p:cNvPicPr>
            <a:picLocks noChangeAspect="1"/>
          </p:cNvPicPr>
          <p:nvPr/>
        </p:nvPicPr>
        <p:blipFill>
          <a:blip r:embed="rId3"/>
          <a:srcRect b="22073"/>
          <a:stretch>
            <a:fillRect/>
          </a:stretch>
        </p:blipFill>
        <p:spPr>
          <a:xfrm>
            <a:off x="6468417" y="1850098"/>
            <a:ext cx="4983354" cy="2747283"/>
          </a:xfrm>
          <a:prstGeom prst="rect">
            <a:avLst/>
          </a:prstGeom>
        </p:spPr>
      </p:pic>
      <p:sp>
        <p:nvSpPr>
          <p:cNvPr id="5" name="TextBox 4">
            <a:extLst>
              <a:ext uri="{FF2B5EF4-FFF2-40B4-BE49-F238E27FC236}">
                <a16:creationId xmlns:a16="http://schemas.microsoft.com/office/drawing/2014/main" id="{038F1F01-70AF-7AC0-181D-A96F2FA11A4E}"/>
              </a:ext>
            </a:extLst>
          </p:cNvPr>
          <p:cNvSpPr txBox="1"/>
          <p:nvPr/>
        </p:nvSpPr>
        <p:spPr>
          <a:xfrm>
            <a:off x="6183085" y="4775130"/>
            <a:ext cx="6096000" cy="523220"/>
          </a:xfrm>
          <a:prstGeom prst="rect">
            <a:avLst/>
          </a:prstGeom>
          <a:noFill/>
        </p:spPr>
        <p:txBody>
          <a:bodyPr wrap="square">
            <a:spAutoFit/>
          </a:bodyPr>
          <a:lstStyle/>
          <a:p>
            <a:r>
              <a:rPr lang="en-GB" sz="1400" dirty="0">
                <a:solidFill>
                  <a:srgbClr val="FFC000"/>
                </a:solidFill>
              </a:rPr>
              <a:t>The prayer is based on one by Reginald of Canterbury in the early 12th century.</a:t>
            </a:r>
          </a:p>
        </p:txBody>
      </p:sp>
    </p:spTree>
    <p:extLst>
      <p:ext uri="{BB962C8B-B14F-4D97-AF65-F5344CB8AC3E}">
        <p14:creationId xmlns:p14="http://schemas.microsoft.com/office/powerpoint/2010/main" val="180961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DD16D-0FFB-5FCD-1A99-11F4B9585E65}"/>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57409E54-BB0F-BBBC-6E73-8B537046E9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9C796C-5434-F9B4-0A7C-A6BCC8205B31}"/>
              </a:ext>
            </a:extLst>
          </p:cNvPr>
          <p:cNvSpPr txBox="1"/>
          <p:nvPr/>
        </p:nvSpPr>
        <p:spPr>
          <a:xfrm>
            <a:off x="293914" y="150791"/>
            <a:ext cx="6096000" cy="6637138"/>
          </a:xfrm>
          <a:prstGeom prst="rect">
            <a:avLst/>
          </a:prstGeom>
          <a:noFill/>
        </p:spPr>
        <p:txBody>
          <a:bodyPr wrap="square">
            <a:spAutoFit/>
          </a:bodyPr>
          <a:lstStyle/>
          <a:p>
            <a:pPr algn="ct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Come, Holy Spirit</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accent2"/>
                </a:solidFill>
                <a:effectLst/>
                <a:ea typeface="Calibri" panose="020F0502020204030204" pitchFamily="34" charset="0"/>
                <a:cs typeface="Times New Roman" panose="02020603050405020304" pitchFamily="18" charset="0"/>
              </a:rPr>
              <a:t>V. Come, Holy Spirit, fill the hearts of your faithful.</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R. And kindle in them the fire of your love.</a:t>
            </a:r>
          </a:p>
          <a:p>
            <a:pPr>
              <a:lnSpc>
                <a:spcPct val="107000"/>
              </a:lnSpc>
              <a:spcAft>
                <a:spcPts val="800"/>
              </a:spcAft>
              <a:buNone/>
            </a:pPr>
            <a:r>
              <a:rPr lang="en-GB" sz="2400" dirty="0">
                <a:solidFill>
                  <a:schemeClr val="accent2"/>
                </a:solidFill>
                <a:effectLst/>
                <a:ea typeface="Calibri" panose="020F0502020204030204" pitchFamily="34" charset="0"/>
                <a:cs typeface="Times New Roman" panose="02020603050405020304" pitchFamily="18" charset="0"/>
              </a:rPr>
              <a:t>V. Send forth your Spirit and they shall be created.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R. And you will renew the face of the earth.</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Let us pray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O God, who by the light of the Holy Spirit,</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did instruct the hearts of your faithful,</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grant that by that same Holy Spirit,</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we may be truly wise, and ever rejoice in your consolation,</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Through Christ our Lord. Amen.</a:t>
            </a:r>
          </a:p>
        </p:txBody>
      </p:sp>
      <p:sp>
        <p:nvSpPr>
          <p:cNvPr id="4" name="TextBox 3">
            <a:extLst>
              <a:ext uri="{FF2B5EF4-FFF2-40B4-BE49-F238E27FC236}">
                <a16:creationId xmlns:a16="http://schemas.microsoft.com/office/drawing/2014/main" id="{4A309582-B7F1-FBD3-4FF6-7A94146D6D37}"/>
              </a:ext>
            </a:extLst>
          </p:cNvPr>
          <p:cNvSpPr txBox="1"/>
          <p:nvPr/>
        </p:nvSpPr>
        <p:spPr>
          <a:xfrm>
            <a:off x="5965371" y="5862934"/>
            <a:ext cx="6096000" cy="523220"/>
          </a:xfrm>
          <a:prstGeom prst="rect">
            <a:avLst/>
          </a:prstGeom>
          <a:noFill/>
        </p:spPr>
        <p:txBody>
          <a:bodyPr wrap="square">
            <a:spAutoFit/>
          </a:bodyPr>
          <a:lstStyle/>
          <a:p>
            <a:r>
              <a:rPr lang="en-GB" sz="1400" dirty="0">
                <a:solidFill>
                  <a:srgbClr val="FFC000"/>
                </a:solidFill>
              </a:rPr>
              <a:t>This prayer is a compilation of a number of liturgical texts drawn from the Mass and Office of Pentecost and the Votive Mass of the Holy Spirit</a:t>
            </a:r>
          </a:p>
        </p:txBody>
      </p:sp>
    </p:spTree>
    <p:extLst>
      <p:ext uri="{BB962C8B-B14F-4D97-AF65-F5344CB8AC3E}">
        <p14:creationId xmlns:p14="http://schemas.microsoft.com/office/powerpoint/2010/main" val="58256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8AA6B-B525-CDCF-C1F7-C6CDA79DD51D}"/>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BAE754A3-8E40-7F54-9153-6AFAA83B28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931219-0760-64DB-A1B1-D65CDE72E19A}"/>
              </a:ext>
            </a:extLst>
          </p:cNvPr>
          <p:cNvSpPr txBox="1"/>
          <p:nvPr/>
        </p:nvSpPr>
        <p:spPr>
          <a:xfrm>
            <a:off x="304800" y="639878"/>
            <a:ext cx="8469086" cy="5439310"/>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Prayer of St Richard of Chichester</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Thanks be to you, my Lord Jesus Christ,</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for all the benefits which you have given me,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for all the pains and insults which you have borne for me.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O most merciful Redeemer, friend and brother,</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may I know you more clearly,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love you more dearly,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follow you more nearly,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day by day.</a:t>
            </a:r>
          </a:p>
          <a:p>
            <a:pPr>
              <a:buNone/>
            </a:pPr>
            <a:r>
              <a:rPr lang="en-GB" sz="2400" dirty="0">
                <a:solidFill>
                  <a:schemeClr val="bg1"/>
                </a:solidFill>
                <a:effectLst/>
                <a:ea typeface="Calibri" panose="020F0502020204030204" pitchFamily="34" charset="0"/>
                <a:cs typeface="Times New Roman" panose="02020603050405020304" pitchFamily="18" charset="0"/>
              </a:rPr>
              <a:t>Amen.</a:t>
            </a:r>
            <a:endParaRPr lang="en-GB" sz="2400" dirty="0">
              <a:solidFill>
                <a:schemeClr val="bg1"/>
              </a:solidFill>
            </a:endParaRPr>
          </a:p>
        </p:txBody>
      </p:sp>
      <p:pic>
        <p:nvPicPr>
          <p:cNvPr id="2050" name="Picture 2" descr="St Richard of Chichester – Roman ...">
            <a:extLst>
              <a:ext uri="{FF2B5EF4-FFF2-40B4-BE49-F238E27FC236}">
                <a16:creationId xmlns:a16="http://schemas.microsoft.com/office/drawing/2014/main" id="{001CA32C-122A-5B3E-DAAB-03D45ED8D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428" y="398688"/>
            <a:ext cx="2655435" cy="468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D0F85-AB35-5342-28CE-CF0470435458}"/>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2A26FF5E-1F89-8522-B421-FB2C424C7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AF5D3C-0ADE-CD2E-7575-6D5C5A0C5F62}"/>
              </a:ext>
            </a:extLst>
          </p:cNvPr>
          <p:cNvSpPr txBox="1"/>
          <p:nvPr/>
        </p:nvSpPr>
        <p:spPr>
          <a:xfrm>
            <a:off x="130629" y="511979"/>
            <a:ext cx="10901165" cy="4787657"/>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The Rosary</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For each mystery or decade, one Our Father, ten Hail Marys and the Glory be is recited.</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b="1" dirty="0">
                <a:solidFill>
                  <a:schemeClr val="bg1"/>
                </a:solidFill>
                <a:effectLst/>
                <a:ea typeface="Calibri" panose="020F0502020204030204" pitchFamily="34" charset="0"/>
                <a:cs typeface="Times New Roman" panose="02020603050405020304" pitchFamily="18" charset="0"/>
              </a:rPr>
              <a:t>The Joyful Mysteries </a:t>
            </a:r>
            <a:r>
              <a:rPr lang="en-GB" sz="2400" dirty="0">
                <a:solidFill>
                  <a:schemeClr val="bg1"/>
                </a:solidFill>
                <a:effectLst/>
                <a:ea typeface="Calibri" panose="020F0502020204030204" pitchFamily="34" charset="0"/>
                <a:cs typeface="Times New Roman" panose="02020603050405020304" pitchFamily="18" charset="0"/>
              </a:rPr>
              <a:t>(Recited Monday and Saturday)</a:t>
            </a:r>
          </a:p>
          <a:p>
            <a:pPr>
              <a:lnSpc>
                <a:spcPct val="107000"/>
              </a:lnSpc>
              <a:spcAft>
                <a:spcPts val="800"/>
              </a:spcAft>
              <a:buNone/>
            </a:pPr>
            <a:r>
              <a:rPr lang="en-GB" sz="2400" b="1" dirty="0">
                <a:solidFill>
                  <a:schemeClr val="bg1"/>
                </a:solidFill>
                <a:effectLst/>
                <a:ea typeface="Calibri" panose="020F0502020204030204" pitchFamily="34" charset="0"/>
                <a:cs typeface="Times New Roman" panose="02020603050405020304" pitchFamily="18" charset="0"/>
              </a:rPr>
              <a:t>The Mysteries of Light </a:t>
            </a:r>
            <a:r>
              <a:rPr lang="en-GB" sz="2400" dirty="0">
                <a:solidFill>
                  <a:schemeClr val="bg1"/>
                </a:solidFill>
                <a:effectLst/>
                <a:ea typeface="Calibri" panose="020F0502020204030204" pitchFamily="34" charset="0"/>
                <a:cs typeface="Times New Roman" panose="02020603050405020304" pitchFamily="18" charset="0"/>
              </a:rPr>
              <a:t>(Recited Thursday)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The Sorrowful Mysteries (Recited Tuesday and Friday)</a:t>
            </a:r>
          </a:p>
          <a:p>
            <a:pPr>
              <a:lnSpc>
                <a:spcPct val="107000"/>
              </a:lnSpc>
              <a:spcAft>
                <a:spcPts val="800"/>
              </a:spcAft>
              <a:buNone/>
            </a:pPr>
            <a:r>
              <a:rPr lang="en-GB" sz="2400" b="1" dirty="0">
                <a:solidFill>
                  <a:schemeClr val="bg1"/>
                </a:solidFill>
                <a:effectLst/>
                <a:ea typeface="Calibri" panose="020F0502020204030204" pitchFamily="34" charset="0"/>
                <a:cs typeface="Times New Roman" panose="02020603050405020304" pitchFamily="18" charset="0"/>
              </a:rPr>
              <a:t>The Glorious Mysteries </a:t>
            </a:r>
            <a:r>
              <a:rPr lang="en-GB" sz="2400" dirty="0">
                <a:solidFill>
                  <a:schemeClr val="bg1"/>
                </a:solidFill>
                <a:effectLst/>
                <a:ea typeface="Calibri" panose="020F0502020204030204" pitchFamily="34" charset="0"/>
                <a:cs typeface="Times New Roman" panose="02020603050405020304" pitchFamily="18" charset="0"/>
              </a:rPr>
              <a:t>(Recited Wednesday and Sunday)</a:t>
            </a:r>
          </a:p>
          <a:p>
            <a:pPr>
              <a:lnSpc>
                <a:spcPct val="107000"/>
              </a:lnSpc>
              <a:spcAft>
                <a:spcPts val="800"/>
              </a:spcAft>
              <a:buNone/>
            </a:pPr>
            <a:endParaRPr lang="en-GB" sz="2000" dirty="0">
              <a:solidFill>
                <a:schemeClr val="bg1"/>
              </a:solidFill>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539C258-46F4-AEB7-B7A3-44AEDBA49FFB}"/>
              </a:ext>
            </a:extLst>
          </p:cNvPr>
          <p:cNvPicPr>
            <a:picLocks noChangeAspect="1"/>
          </p:cNvPicPr>
          <p:nvPr/>
        </p:nvPicPr>
        <p:blipFill>
          <a:blip r:embed="rId3"/>
          <a:stretch>
            <a:fillRect/>
          </a:stretch>
        </p:blipFill>
        <p:spPr>
          <a:xfrm>
            <a:off x="8058893" y="4063905"/>
            <a:ext cx="4002478" cy="2663467"/>
          </a:xfrm>
          <a:prstGeom prst="rect">
            <a:avLst/>
          </a:prstGeom>
        </p:spPr>
      </p:pic>
    </p:spTree>
    <p:extLst>
      <p:ext uri="{BB962C8B-B14F-4D97-AF65-F5344CB8AC3E}">
        <p14:creationId xmlns:p14="http://schemas.microsoft.com/office/powerpoint/2010/main" val="196907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F6232-815D-51E5-F654-E7ACA8A7A9CD}"/>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A0D538A8-65A1-E59D-7725-C9BF79A99B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F68659-D91A-BB6C-8552-C9119AED47FE}"/>
              </a:ext>
            </a:extLst>
          </p:cNvPr>
          <p:cNvSpPr txBox="1"/>
          <p:nvPr/>
        </p:nvSpPr>
        <p:spPr>
          <a:xfrm>
            <a:off x="130629" y="130628"/>
            <a:ext cx="8128468" cy="6446893"/>
          </a:xfrm>
          <a:prstGeom prst="rect">
            <a:avLst/>
          </a:prstGeom>
          <a:noFill/>
        </p:spPr>
        <p:txBody>
          <a:bodyPr wrap="square">
            <a:spAutoFit/>
          </a:bodyPr>
          <a:lstStyle/>
          <a:p>
            <a:pPr>
              <a:lnSpc>
                <a:spcPct val="107000"/>
              </a:lnSpc>
              <a:spcAft>
                <a:spcPts val="800"/>
              </a:spcAft>
            </a:pPr>
            <a:r>
              <a:rPr lang="en-GB" sz="2000" b="1" u="sng" dirty="0">
                <a:solidFill>
                  <a:schemeClr val="bg1"/>
                </a:solidFill>
                <a:effectLst/>
                <a:ea typeface="Calibri" panose="020F0502020204030204" pitchFamily="34" charset="0"/>
                <a:cs typeface="Times New Roman" panose="02020603050405020304" pitchFamily="18" charset="0"/>
              </a:rPr>
              <a:t>The Rosary</a:t>
            </a:r>
          </a:p>
          <a:p>
            <a:pPr>
              <a:lnSpc>
                <a:spcPct val="107000"/>
              </a:lnSpc>
              <a:spcAft>
                <a:spcPts val="800"/>
              </a:spcAft>
              <a:buNone/>
            </a:pPr>
            <a:endParaRPr lang="en-GB" sz="20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Prayer concluding the Rosary [Hail, Holy Queen]</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V. Pray for us, O holy Mother of God.</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R. That we may be made worthy of the promises of Christ.</a:t>
            </a:r>
          </a:p>
          <a:p>
            <a:pPr>
              <a:lnSpc>
                <a:spcPct val="107000"/>
              </a:lnSpc>
              <a:spcAft>
                <a:spcPts val="800"/>
              </a:spcAft>
            </a:pPr>
            <a:r>
              <a:rPr lang="en-GB" sz="2000" dirty="0">
                <a:solidFill>
                  <a:schemeClr val="bg1"/>
                </a:solidFill>
                <a:effectLst/>
                <a:ea typeface="Calibri" panose="020F0502020204030204" pitchFamily="34" charset="0"/>
                <a:cs typeface="Times New Roman" panose="02020603050405020304" pitchFamily="18" charset="0"/>
              </a:rPr>
              <a:t>Let us pray.</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O God, whose only-begotten Son,</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by his life, death and resurrection,</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has purchased for us the rewards of eternal life,</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grant, we beseech thee,</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that meditating on these mysteries</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of the most holy Rosary of the Blessed Virgin Mary,</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we may imitate what they contain</a:t>
            </a:r>
          </a:p>
          <a:p>
            <a:pPr>
              <a:lnSpc>
                <a:spcPct val="107000"/>
              </a:lnSpc>
              <a:spcAft>
                <a:spcPts val="800"/>
              </a:spcAft>
              <a:buNone/>
            </a:pPr>
            <a:r>
              <a:rPr lang="en-GB" sz="2000" dirty="0">
                <a:solidFill>
                  <a:schemeClr val="bg1"/>
                </a:solidFill>
                <a:effectLst/>
                <a:ea typeface="Calibri" panose="020F0502020204030204" pitchFamily="34" charset="0"/>
                <a:cs typeface="Times New Roman" panose="02020603050405020304" pitchFamily="18" charset="0"/>
              </a:rPr>
              <a:t>and obtain what they promise,</a:t>
            </a:r>
          </a:p>
          <a:p>
            <a:pPr>
              <a:buNone/>
            </a:pPr>
            <a:r>
              <a:rPr lang="en-GB" sz="2000" dirty="0">
                <a:solidFill>
                  <a:schemeClr val="bg1"/>
                </a:solidFill>
                <a:effectLst/>
                <a:ea typeface="Calibri" panose="020F0502020204030204" pitchFamily="34" charset="0"/>
                <a:cs typeface="Times New Roman" panose="02020603050405020304" pitchFamily="18" charset="0"/>
              </a:rPr>
              <a:t>Through the same Christ our Lord. Amen.</a:t>
            </a:r>
            <a:endParaRPr lang="en-GB" sz="2000" dirty="0">
              <a:solidFill>
                <a:schemeClr val="bg1"/>
              </a:solidFill>
            </a:endParaRPr>
          </a:p>
        </p:txBody>
      </p:sp>
      <p:pic>
        <p:nvPicPr>
          <p:cNvPr id="2" name="Picture 1">
            <a:extLst>
              <a:ext uri="{FF2B5EF4-FFF2-40B4-BE49-F238E27FC236}">
                <a16:creationId xmlns:a16="http://schemas.microsoft.com/office/drawing/2014/main" id="{A0C48CCD-8A54-3DB1-E105-1F8909C11751}"/>
              </a:ext>
            </a:extLst>
          </p:cNvPr>
          <p:cNvPicPr>
            <a:picLocks noChangeAspect="1"/>
          </p:cNvPicPr>
          <p:nvPr/>
        </p:nvPicPr>
        <p:blipFill>
          <a:blip r:embed="rId3"/>
          <a:stretch>
            <a:fillRect/>
          </a:stretch>
        </p:blipFill>
        <p:spPr>
          <a:xfrm>
            <a:off x="8058893" y="4063905"/>
            <a:ext cx="4002478" cy="2663467"/>
          </a:xfrm>
          <a:prstGeom prst="rect">
            <a:avLst/>
          </a:prstGeom>
        </p:spPr>
      </p:pic>
    </p:spTree>
    <p:extLst>
      <p:ext uri="{BB962C8B-B14F-4D97-AF65-F5344CB8AC3E}">
        <p14:creationId xmlns:p14="http://schemas.microsoft.com/office/powerpoint/2010/main" val="310917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C993-39DB-6A82-73D2-36A791130B0B}"/>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0280C899-02EB-E4A3-0A15-71AA39E7F9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2360C2-FC85-B5E8-F813-5531C281D344}"/>
              </a:ext>
            </a:extLst>
          </p:cNvPr>
          <p:cNvSpPr txBox="1"/>
          <p:nvPr/>
        </p:nvSpPr>
        <p:spPr>
          <a:xfrm>
            <a:off x="2710544" y="275675"/>
            <a:ext cx="6096000" cy="728405"/>
          </a:xfrm>
          <a:prstGeom prst="rect">
            <a:avLst/>
          </a:prstGeom>
          <a:noFill/>
        </p:spPr>
        <p:txBody>
          <a:bodyPr wrap="square">
            <a:spAutoFit/>
          </a:bodyPr>
          <a:lstStyle/>
          <a:p>
            <a:pPr algn="ctr">
              <a:lnSpc>
                <a:spcPct val="107000"/>
              </a:lnSpc>
              <a:spcAft>
                <a:spcPts val="800"/>
              </a:spcAft>
              <a:buNone/>
            </a:pPr>
            <a:r>
              <a:rPr lang="en-GB" sz="4000" b="1" u="sng" dirty="0">
                <a:solidFill>
                  <a:schemeClr val="bg1"/>
                </a:solidFill>
                <a:effectLst/>
                <a:ea typeface="Calibri" panose="020F0502020204030204" pitchFamily="34" charset="0"/>
                <a:cs typeface="Times New Roman" panose="02020603050405020304" pitchFamily="18" charset="0"/>
              </a:rPr>
              <a:t>Our Prayers</a:t>
            </a:r>
          </a:p>
        </p:txBody>
      </p:sp>
      <p:sp>
        <p:nvSpPr>
          <p:cNvPr id="4" name="TextBox 3">
            <a:extLst>
              <a:ext uri="{FF2B5EF4-FFF2-40B4-BE49-F238E27FC236}">
                <a16:creationId xmlns:a16="http://schemas.microsoft.com/office/drawing/2014/main" id="{2BD9C1E2-87C6-B698-AFB5-C004A1A424E7}"/>
              </a:ext>
            </a:extLst>
          </p:cNvPr>
          <p:cNvSpPr txBox="1"/>
          <p:nvPr/>
        </p:nvSpPr>
        <p:spPr>
          <a:xfrm>
            <a:off x="6542314" y="6150820"/>
            <a:ext cx="6096000" cy="307777"/>
          </a:xfrm>
          <a:prstGeom prst="rect">
            <a:avLst/>
          </a:prstGeom>
          <a:noFill/>
        </p:spPr>
        <p:txBody>
          <a:bodyPr wrap="square">
            <a:spAutoFit/>
          </a:bodyPr>
          <a:lstStyle/>
          <a:p>
            <a:endParaRPr lang="en-GB" sz="1400" dirty="0">
              <a:solidFill>
                <a:srgbClr val="FFC000"/>
              </a:solidFill>
            </a:endParaRPr>
          </a:p>
        </p:txBody>
      </p:sp>
      <p:graphicFrame>
        <p:nvGraphicFramePr>
          <p:cNvPr id="5" name="Table 4">
            <a:extLst>
              <a:ext uri="{FF2B5EF4-FFF2-40B4-BE49-F238E27FC236}">
                <a16:creationId xmlns:a16="http://schemas.microsoft.com/office/drawing/2014/main" id="{EC3E94E2-7C86-7FF1-806D-03F9F33F7869}"/>
              </a:ext>
            </a:extLst>
          </p:cNvPr>
          <p:cNvGraphicFramePr>
            <a:graphicFrameLocks noGrp="1"/>
          </p:cNvGraphicFramePr>
          <p:nvPr/>
        </p:nvGraphicFramePr>
        <p:xfrm>
          <a:off x="615044" y="2047234"/>
          <a:ext cx="11272155" cy="2651760"/>
        </p:xfrm>
        <a:graphic>
          <a:graphicData uri="http://schemas.openxmlformats.org/drawingml/2006/table">
            <a:tbl>
              <a:tblPr firstRow="1" bandRow="1">
                <a:tableStyleId>{D7AC3CCA-C797-4891-BE02-D94E43425B78}</a:tableStyleId>
              </a:tblPr>
              <a:tblGrid>
                <a:gridCol w="1246413">
                  <a:extLst>
                    <a:ext uri="{9D8B030D-6E8A-4147-A177-3AD203B41FA5}">
                      <a16:colId xmlns:a16="http://schemas.microsoft.com/office/drawing/2014/main" val="1130880486"/>
                    </a:ext>
                  </a:extLst>
                </a:gridCol>
                <a:gridCol w="2634343">
                  <a:extLst>
                    <a:ext uri="{9D8B030D-6E8A-4147-A177-3AD203B41FA5}">
                      <a16:colId xmlns:a16="http://schemas.microsoft.com/office/drawing/2014/main" val="2405239326"/>
                    </a:ext>
                  </a:extLst>
                </a:gridCol>
                <a:gridCol w="2547257">
                  <a:extLst>
                    <a:ext uri="{9D8B030D-6E8A-4147-A177-3AD203B41FA5}">
                      <a16:colId xmlns:a16="http://schemas.microsoft.com/office/drawing/2014/main" val="839726586"/>
                    </a:ext>
                  </a:extLst>
                </a:gridCol>
                <a:gridCol w="2589711">
                  <a:extLst>
                    <a:ext uri="{9D8B030D-6E8A-4147-A177-3AD203B41FA5}">
                      <a16:colId xmlns:a16="http://schemas.microsoft.com/office/drawing/2014/main" val="132761063"/>
                    </a:ext>
                  </a:extLst>
                </a:gridCol>
                <a:gridCol w="2254431">
                  <a:extLst>
                    <a:ext uri="{9D8B030D-6E8A-4147-A177-3AD203B41FA5}">
                      <a16:colId xmlns:a16="http://schemas.microsoft.com/office/drawing/2014/main" val="2845291623"/>
                    </a:ext>
                  </a:extLst>
                </a:gridCol>
              </a:tblGrid>
              <a:tr h="370840">
                <a:tc>
                  <a:txBody>
                    <a:bodyPr/>
                    <a:lstStyle/>
                    <a:p>
                      <a:pPr algn="ctr"/>
                      <a:r>
                        <a:rPr lang="en-GB" dirty="0">
                          <a:solidFill>
                            <a:schemeClr val="tx1"/>
                          </a:solidFill>
                        </a:rPr>
                        <a:t>Age phase</a:t>
                      </a:r>
                      <a:endParaRPr lang="en-GB" dirty="0">
                        <a:solidFill>
                          <a:schemeClr val="tx1"/>
                        </a:solidFill>
                        <a:latin typeface="+mn-lt"/>
                      </a:endParaRPr>
                    </a:p>
                  </a:txBody>
                  <a:tcPr>
                    <a:solidFill>
                      <a:srgbClr val="FFC000"/>
                    </a:solidFill>
                  </a:tcPr>
                </a:tc>
                <a:tc>
                  <a:txBody>
                    <a:bodyPr/>
                    <a:lstStyle/>
                    <a:p>
                      <a:pPr algn="ctr"/>
                      <a:r>
                        <a:rPr lang="en-GB" dirty="0">
                          <a:solidFill>
                            <a:schemeClr val="tx1"/>
                          </a:solidFill>
                        </a:rPr>
                        <a:t>5–7 (KS1)</a:t>
                      </a:r>
                      <a:endParaRPr lang="en-GB" dirty="0">
                        <a:solidFill>
                          <a:schemeClr val="tx1"/>
                        </a:solidFill>
                        <a:latin typeface="+mn-lt"/>
                      </a:endParaRPr>
                    </a:p>
                  </a:txBody>
                  <a:tcPr>
                    <a:solidFill>
                      <a:srgbClr val="FFC000"/>
                    </a:solidFill>
                  </a:tcPr>
                </a:tc>
                <a:tc>
                  <a:txBody>
                    <a:bodyPr/>
                    <a:lstStyle/>
                    <a:p>
                      <a:pPr algn="ctr"/>
                      <a:r>
                        <a:rPr lang="en-GB" dirty="0">
                          <a:solidFill>
                            <a:schemeClr val="tx1"/>
                          </a:solidFill>
                        </a:rPr>
                        <a:t>7–9 (Lower KS2)</a:t>
                      </a:r>
                      <a:endParaRPr lang="en-GB" dirty="0">
                        <a:solidFill>
                          <a:schemeClr val="tx1"/>
                        </a:solidFill>
                        <a:latin typeface="+mn-lt"/>
                      </a:endParaRPr>
                    </a:p>
                  </a:txBody>
                  <a:tcPr>
                    <a:solidFill>
                      <a:srgbClr val="FFC000"/>
                    </a:solidFill>
                  </a:tcPr>
                </a:tc>
                <a:tc>
                  <a:txBody>
                    <a:bodyPr/>
                    <a:lstStyle/>
                    <a:p>
                      <a:pPr algn="ctr"/>
                      <a:r>
                        <a:rPr lang="en-GB" dirty="0">
                          <a:solidFill>
                            <a:schemeClr val="tx1"/>
                          </a:solidFill>
                        </a:rPr>
                        <a:t>9–11 (Upper KS2)</a:t>
                      </a:r>
                      <a:endParaRPr lang="en-GB" dirty="0">
                        <a:solidFill>
                          <a:schemeClr val="tx1"/>
                        </a:solidFill>
                        <a:latin typeface="+mn-lt"/>
                      </a:endParaRPr>
                    </a:p>
                  </a:txBody>
                  <a:tcPr>
                    <a:solidFill>
                      <a:srgbClr val="FFC000"/>
                    </a:solidFill>
                  </a:tcPr>
                </a:tc>
                <a:tc>
                  <a:txBody>
                    <a:bodyPr/>
                    <a:lstStyle/>
                    <a:p>
                      <a:pPr algn="ctr"/>
                      <a:r>
                        <a:rPr lang="en-GB" dirty="0">
                          <a:solidFill>
                            <a:schemeClr val="tx1"/>
                          </a:solidFill>
                        </a:rPr>
                        <a:t>11–14 (KS3)</a:t>
                      </a:r>
                      <a:endParaRPr lang="en-GB" dirty="0">
                        <a:solidFill>
                          <a:schemeClr val="tx1"/>
                        </a:solidFill>
                        <a:latin typeface="+mn-lt"/>
                      </a:endParaRPr>
                    </a:p>
                  </a:txBody>
                  <a:tcPr>
                    <a:solidFill>
                      <a:srgbClr val="FFC000"/>
                    </a:solidFill>
                  </a:tcPr>
                </a:tc>
                <a:extLst>
                  <a:ext uri="{0D108BD9-81ED-4DB2-BD59-A6C34878D82A}">
                    <a16:rowId xmlns:a16="http://schemas.microsoft.com/office/drawing/2014/main" val="2407695832"/>
                  </a:ext>
                </a:extLst>
              </a:tr>
              <a:tr h="370840">
                <a:tc>
                  <a:txBody>
                    <a:bodyPr/>
                    <a:lstStyle/>
                    <a:p>
                      <a:r>
                        <a:rPr lang="en-GB" dirty="0">
                          <a:solidFill>
                            <a:schemeClr val="tx1"/>
                          </a:solidFill>
                        </a:rPr>
                        <a:t>Prayers</a:t>
                      </a:r>
                      <a:endParaRPr lang="en-GB" dirty="0">
                        <a:solidFill>
                          <a:schemeClr val="tx1"/>
                        </a:solidFill>
                        <a:latin typeface="+mn-lt"/>
                      </a:endParaRPr>
                    </a:p>
                  </a:txBody>
                  <a:tcPr>
                    <a:solidFill>
                      <a:schemeClr val="bg1"/>
                    </a:solidFill>
                  </a:tcPr>
                </a:tc>
                <a:tc>
                  <a:txBody>
                    <a:bodyPr/>
                    <a:lstStyle/>
                    <a:p>
                      <a:pPr marL="285750" indent="-285750">
                        <a:buFont typeface="Arial" panose="020B0604020202020204" pitchFamily="34" charset="0"/>
                        <a:buChar char="•"/>
                      </a:pPr>
                      <a:r>
                        <a:rPr lang="en-GB" b="1" dirty="0">
                          <a:solidFill>
                            <a:schemeClr val="tx1"/>
                          </a:solidFill>
                        </a:rPr>
                        <a:t>The Sign of the Cross</a:t>
                      </a:r>
                    </a:p>
                    <a:p>
                      <a:pPr marL="285750" indent="-285750">
                        <a:buFont typeface="Arial" panose="020B0604020202020204" pitchFamily="34" charset="0"/>
                        <a:buChar char="•"/>
                      </a:pPr>
                      <a:r>
                        <a:rPr lang="en-GB" b="1" dirty="0">
                          <a:solidFill>
                            <a:schemeClr val="tx1"/>
                          </a:solidFill>
                        </a:rPr>
                        <a:t>The Lord’s Prayer </a:t>
                      </a:r>
                    </a:p>
                    <a:p>
                      <a:pPr marL="285750" indent="-285750">
                        <a:buFont typeface="Arial" panose="020B0604020202020204" pitchFamily="34" charset="0"/>
                        <a:buChar char="•"/>
                      </a:pPr>
                      <a:r>
                        <a:rPr lang="en-GB" b="1" dirty="0">
                          <a:solidFill>
                            <a:schemeClr val="tx1"/>
                          </a:solidFill>
                        </a:rPr>
                        <a:t>Hail Mary  </a:t>
                      </a:r>
                    </a:p>
                    <a:p>
                      <a:pPr marL="285750" indent="-285750">
                        <a:buFont typeface="Arial" panose="020B0604020202020204" pitchFamily="34" charset="0"/>
                        <a:buChar char="•"/>
                      </a:pPr>
                      <a:r>
                        <a:rPr lang="en-GB" b="1" dirty="0">
                          <a:solidFill>
                            <a:schemeClr val="tx1"/>
                          </a:solidFill>
                        </a:rPr>
                        <a:t>Glory be  </a:t>
                      </a:r>
                    </a:p>
                    <a:p>
                      <a:pPr marL="285750" indent="-285750">
                        <a:buFont typeface="Arial" panose="020B0604020202020204" pitchFamily="34" charset="0"/>
                        <a:buChar char="•"/>
                      </a:pPr>
                      <a:r>
                        <a:rPr lang="en-GB" b="1" dirty="0">
                          <a:solidFill>
                            <a:schemeClr val="tx1"/>
                          </a:solidFill>
                        </a:rPr>
                        <a:t>Grace before meals </a:t>
                      </a:r>
                    </a:p>
                    <a:p>
                      <a:pPr marL="285750" indent="-285750">
                        <a:buFont typeface="Arial" panose="020B0604020202020204" pitchFamily="34" charset="0"/>
                        <a:buChar char="•"/>
                      </a:pPr>
                      <a:r>
                        <a:rPr lang="en-GB" b="1" dirty="0">
                          <a:solidFill>
                            <a:schemeClr val="tx1"/>
                          </a:solidFill>
                        </a:rPr>
                        <a:t>Grace after meals</a:t>
                      </a:r>
                      <a:endParaRPr lang="en-GB" b="1" dirty="0">
                        <a:solidFill>
                          <a:schemeClr val="tx1"/>
                        </a:solidFill>
                        <a:latin typeface="+mn-lt"/>
                      </a:endParaRPr>
                    </a:p>
                  </a:txBody>
                  <a:tcPr>
                    <a:solidFill>
                      <a:schemeClr val="bg1"/>
                    </a:solidFill>
                  </a:tcPr>
                </a:tc>
                <a:tc>
                  <a:txBody>
                    <a:bodyPr/>
                    <a:lstStyle/>
                    <a:p>
                      <a:pPr marL="285750" indent="-285750">
                        <a:buFont typeface="Arial" panose="020B0604020202020204" pitchFamily="34" charset="0"/>
                        <a:buChar char="•"/>
                      </a:pPr>
                      <a:r>
                        <a:rPr lang="en-GB" b="1" dirty="0">
                          <a:solidFill>
                            <a:schemeClr val="tx1"/>
                          </a:solidFill>
                        </a:rPr>
                        <a:t>The Apostles’ Creed </a:t>
                      </a:r>
                    </a:p>
                    <a:p>
                      <a:pPr marL="285750" indent="-285750">
                        <a:buFont typeface="Arial" panose="020B0604020202020204" pitchFamily="34" charset="0"/>
                        <a:buChar char="•"/>
                      </a:pPr>
                      <a:r>
                        <a:rPr lang="en-GB" b="1" dirty="0">
                          <a:solidFill>
                            <a:schemeClr val="tx1"/>
                          </a:solidFill>
                        </a:rPr>
                        <a:t>An Act of Contrition  </a:t>
                      </a:r>
                    </a:p>
                    <a:p>
                      <a:pPr marL="285750" indent="-285750">
                        <a:buFont typeface="Arial" panose="020B0604020202020204" pitchFamily="34" charset="0"/>
                        <a:buChar char="•"/>
                      </a:pPr>
                      <a:r>
                        <a:rPr lang="en-GB" b="1" dirty="0">
                          <a:solidFill>
                            <a:schemeClr val="tx1"/>
                          </a:solidFill>
                        </a:rPr>
                        <a:t>Angel of God</a:t>
                      </a:r>
                    </a:p>
                    <a:p>
                      <a:pPr marL="285750" indent="-285750">
                        <a:buFont typeface="Arial" panose="020B0604020202020204" pitchFamily="34" charset="0"/>
                        <a:buChar char="•"/>
                      </a:pPr>
                      <a:r>
                        <a:rPr lang="en-GB" b="1" dirty="0">
                          <a:solidFill>
                            <a:schemeClr val="tx1"/>
                          </a:solidFill>
                        </a:rPr>
                        <a:t>Come, Holy Spirit </a:t>
                      </a:r>
                    </a:p>
                    <a:p>
                      <a:pPr marL="285750" indent="-285750">
                        <a:buFont typeface="Arial" panose="020B0604020202020204" pitchFamily="34" charset="0"/>
                        <a:buChar char="•"/>
                      </a:pPr>
                      <a:r>
                        <a:rPr lang="en-GB" b="1" dirty="0">
                          <a:solidFill>
                            <a:schemeClr val="tx1"/>
                          </a:solidFill>
                        </a:rPr>
                        <a:t>The Prayer of St Richard of Chichester</a:t>
                      </a:r>
                      <a:endParaRPr lang="en-GB" b="1" dirty="0">
                        <a:solidFill>
                          <a:schemeClr val="tx1"/>
                        </a:solidFill>
                        <a:latin typeface="+mn-lt"/>
                      </a:endParaRPr>
                    </a:p>
                  </a:txBody>
                  <a:tcPr>
                    <a:solidFill>
                      <a:schemeClr val="bg1"/>
                    </a:solidFill>
                  </a:tcPr>
                </a:tc>
                <a:tc>
                  <a:txBody>
                    <a:bodyPr/>
                    <a:lstStyle/>
                    <a:p>
                      <a:r>
                        <a:rPr lang="en-GB" b="1" dirty="0">
                          <a:solidFill>
                            <a:schemeClr val="tx1"/>
                          </a:solidFill>
                        </a:rPr>
                        <a:t>Morning Offering</a:t>
                      </a:r>
                    </a:p>
                    <a:p>
                      <a:r>
                        <a:rPr lang="en-GB" b="1" dirty="0">
                          <a:solidFill>
                            <a:schemeClr val="tx1"/>
                          </a:solidFill>
                        </a:rPr>
                        <a:t>The Rosary The Magnificat  Act of Faith  Act of Hope  Act of Love</a:t>
                      </a:r>
                      <a:endParaRPr lang="en-GB" b="1" dirty="0">
                        <a:solidFill>
                          <a:schemeClr val="tx1"/>
                        </a:solidFill>
                        <a:latin typeface="+mn-lt"/>
                      </a:endParaRPr>
                    </a:p>
                  </a:txBody>
                  <a:tcPr>
                    <a:solidFill>
                      <a:schemeClr val="bg1"/>
                    </a:solidFill>
                  </a:tcPr>
                </a:tc>
                <a:tc>
                  <a:txBody>
                    <a:bodyPr/>
                    <a:lstStyle/>
                    <a:p>
                      <a:pPr marL="285750" indent="-285750">
                        <a:buFont typeface="Arial" panose="020B0604020202020204" pitchFamily="34" charset="0"/>
                        <a:buChar char="•"/>
                      </a:pPr>
                      <a:r>
                        <a:rPr lang="en-GB" dirty="0">
                          <a:solidFill>
                            <a:schemeClr val="tx1"/>
                          </a:solidFill>
                        </a:rPr>
                        <a:t>The Benedictus The Angelus</a:t>
                      </a:r>
                    </a:p>
                    <a:p>
                      <a:pPr marL="285750" indent="-285750">
                        <a:buFont typeface="Arial" panose="020B0604020202020204" pitchFamily="34" charset="0"/>
                        <a:buChar char="•"/>
                      </a:pPr>
                      <a:r>
                        <a:rPr lang="en-GB" dirty="0">
                          <a:solidFill>
                            <a:schemeClr val="tx1"/>
                          </a:solidFill>
                        </a:rPr>
                        <a:t>Hail Holy Queen </a:t>
                      </a:r>
                    </a:p>
                    <a:p>
                      <a:pPr marL="285750" indent="-285750">
                        <a:buFont typeface="Arial" panose="020B0604020202020204" pitchFamily="34" charset="0"/>
                        <a:buChar char="•"/>
                      </a:pPr>
                      <a:r>
                        <a:rPr lang="en-GB" dirty="0">
                          <a:solidFill>
                            <a:schemeClr val="tx1"/>
                          </a:solidFill>
                        </a:rPr>
                        <a:t>The </a:t>
                      </a:r>
                      <a:r>
                        <a:rPr lang="en-GB" dirty="0" err="1">
                          <a:solidFill>
                            <a:schemeClr val="tx1"/>
                          </a:solidFill>
                        </a:rPr>
                        <a:t>Memorare</a:t>
                      </a:r>
                      <a:endParaRPr lang="en-GB" dirty="0">
                        <a:solidFill>
                          <a:schemeClr val="tx1"/>
                        </a:solidFill>
                      </a:endParaRPr>
                    </a:p>
                    <a:p>
                      <a:pPr marL="285750" indent="-285750">
                        <a:buFont typeface="Arial" panose="020B0604020202020204" pitchFamily="34" charset="0"/>
                        <a:buChar char="•"/>
                      </a:pPr>
                      <a:r>
                        <a:rPr lang="en-GB" dirty="0">
                          <a:solidFill>
                            <a:schemeClr val="tx1"/>
                          </a:solidFill>
                        </a:rPr>
                        <a:t>Jesus, Mary and Joseph, I give you</a:t>
                      </a:r>
                    </a:p>
                    <a:p>
                      <a:pPr marL="285750" indent="-285750">
                        <a:buFont typeface="Arial" panose="020B0604020202020204" pitchFamily="34" charset="0"/>
                        <a:buChar char="•"/>
                      </a:pPr>
                      <a:r>
                        <a:rPr lang="en-GB" dirty="0">
                          <a:solidFill>
                            <a:schemeClr val="tx1"/>
                          </a:solidFill>
                        </a:rPr>
                        <a:t>Eternal Rest</a:t>
                      </a:r>
                      <a:endParaRPr lang="en-GB" dirty="0">
                        <a:solidFill>
                          <a:schemeClr val="tx1"/>
                        </a:solidFill>
                        <a:latin typeface="+mn-lt"/>
                      </a:endParaRPr>
                    </a:p>
                  </a:txBody>
                  <a:tcPr>
                    <a:solidFill>
                      <a:schemeClr val="bg1"/>
                    </a:solidFill>
                  </a:tcPr>
                </a:tc>
                <a:extLst>
                  <a:ext uri="{0D108BD9-81ED-4DB2-BD59-A6C34878D82A}">
                    <a16:rowId xmlns:a16="http://schemas.microsoft.com/office/drawing/2014/main" val="4172182139"/>
                  </a:ext>
                </a:extLst>
              </a:tr>
            </a:tbl>
          </a:graphicData>
        </a:graphic>
      </p:graphicFrame>
    </p:spTree>
    <p:extLst>
      <p:ext uri="{BB962C8B-B14F-4D97-AF65-F5344CB8AC3E}">
        <p14:creationId xmlns:p14="http://schemas.microsoft.com/office/powerpoint/2010/main" val="308248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FD47D-42BD-874A-67F6-DDE532D19C3E}"/>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DD692303-B17B-D27A-B3D7-530F1FDD9E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6C2A2F-6D64-A7B1-B142-A9C12C810A76}"/>
              </a:ext>
            </a:extLst>
          </p:cNvPr>
          <p:cNvSpPr txBox="1"/>
          <p:nvPr/>
        </p:nvSpPr>
        <p:spPr>
          <a:xfrm>
            <a:off x="130629" y="0"/>
            <a:ext cx="5267282" cy="7618048"/>
          </a:xfrm>
          <a:prstGeom prst="rect">
            <a:avLst/>
          </a:prstGeom>
          <a:noFill/>
        </p:spPr>
        <p:txBody>
          <a:bodyPr wrap="square">
            <a:spAutoFit/>
          </a:bodyPr>
          <a:lstStyle/>
          <a:p>
            <a:pPr algn="ctr">
              <a:lnSpc>
                <a:spcPct val="107000"/>
              </a:lnSpc>
              <a:spcAft>
                <a:spcPts val="800"/>
              </a:spcAft>
              <a:buNone/>
            </a:pPr>
            <a:r>
              <a:rPr lang="en-GB" b="1" u="sng" dirty="0">
                <a:solidFill>
                  <a:schemeClr val="bg1"/>
                </a:solidFill>
                <a:effectLst/>
                <a:ea typeface="Calibri" panose="020F0502020204030204" pitchFamily="34" charset="0"/>
                <a:cs typeface="Times New Roman" panose="02020603050405020304" pitchFamily="18" charset="0"/>
              </a:rPr>
              <a:t>The Magnificat</a:t>
            </a:r>
          </a:p>
          <a:p>
            <a:pPr algn="ctr">
              <a:lnSpc>
                <a:spcPct val="107000"/>
              </a:lnSpc>
              <a:spcAft>
                <a:spcPts val="800"/>
              </a:spcAft>
              <a:buNone/>
            </a:pPr>
            <a:endParaRPr lang="en-GB"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My soul proclaims the greatness of the Lord,</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and my spirit rejoices in God my Saviour,</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for he has looked upon his handmaid in her lowliness;</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for behold, from this day forward, all generations will call me blessed.</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 </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For the Almighty has done great things for me,</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and holy is his name.</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His mercy is from age to age for those who fear him.</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 </a:t>
            </a:r>
          </a:p>
          <a:p>
            <a:pPr>
              <a:lnSpc>
                <a:spcPct val="107000"/>
              </a:lnSpc>
              <a:spcAft>
                <a:spcPts val="800"/>
              </a:spcAft>
              <a:buNone/>
            </a:pPr>
            <a:r>
              <a:rPr lang="en-GB" dirty="0">
                <a:solidFill>
                  <a:schemeClr val="bg1"/>
                </a:solidFill>
                <a:ea typeface="Calibri" panose="020F0502020204030204" pitchFamily="34" charset="0"/>
                <a:cs typeface="Times New Roman" panose="02020603050405020304" pitchFamily="18" charset="0"/>
              </a:rPr>
              <a:t>He has made known the strength of his arm,</a:t>
            </a:r>
          </a:p>
          <a:p>
            <a:pPr>
              <a:lnSpc>
                <a:spcPct val="107000"/>
              </a:lnSpc>
              <a:spcAft>
                <a:spcPts val="800"/>
              </a:spcAft>
              <a:buNone/>
            </a:pPr>
            <a:r>
              <a:rPr lang="en-GB" dirty="0">
                <a:solidFill>
                  <a:schemeClr val="bg1"/>
                </a:solidFill>
                <a:ea typeface="Calibri" panose="020F0502020204030204" pitchFamily="34" charset="0"/>
                <a:cs typeface="Times New Roman" panose="02020603050405020304" pitchFamily="18" charset="0"/>
              </a:rPr>
              <a:t>and has scattered the proud in their conceit of heart.</a:t>
            </a:r>
          </a:p>
          <a:p>
            <a:pPr>
              <a:lnSpc>
                <a:spcPct val="107000"/>
              </a:lnSpc>
              <a:spcAft>
                <a:spcPts val="800"/>
              </a:spcAft>
              <a:buNone/>
            </a:pPr>
            <a:r>
              <a:rPr lang="en-GB" dirty="0">
                <a:solidFill>
                  <a:schemeClr val="bg1"/>
                </a:solidFill>
                <a:ea typeface="Calibri" panose="020F0502020204030204" pitchFamily="34" charset="0"/>
                <a:cs typeface="Times New Roman" panose="02020603050405020304" pitchFamily="18" charset="0"/>
              </a:rPr>
              <a:t>He has cast down the mighty from their thrones</a:t>
            </a:r>
          </a:p>
          <a:p>
            <a:pPr>
              <a:lnSpc>
                <a:spcPct val="107000"/>
              </a:lnSpc>
              <a:spcAft>
                <a:spcPts val="800"/>
              </a:spcAft>
              <a:buNone/>
            </a:pPr>
            <a:r>
              <a:rPr lang="en-GB" dirty="0">
                <a:solidFill>
                  <a:schemeClr val="bg1"/>
                </a:solidFill>
                <a:ea typeface="Calibri" panose="020F0502020204030204" pitchFamily="34" charset="0"/>
                <a:cs typeface="Times New Roman" panose="02020603050405020304" pitchFamily="18" charset="0"/>
              </a:rPr>
              <a:t>and has exalted those who are lowly.</a:t>
            </a:r>
          </a:p>
          <a:p>
            <a:pPr>
              <a:lnSpc>
                <a:spcPct val="107000"/>
              </a:lnSpc>
              <a:spcAft>
                <a:spcPts val="800"/>
              </a:spcAft>
              <a:buNone/>
            </a:pPr>
            <a:endParaRPr lang="en-GB" sz="16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endParaRPr lang="en-GB" dirty="0"/>
          </a:p>
        </p:txBody>
      </p:sp>
      <p:sp>
        <p:nvSpPr>
          <p:cNvPr id="4" name="TextBox 3">
            <a:extLst>
              <a:ext uri="{FF2B5EF4-FFF2-40B4-BE49-F238E27FC236}">
                <a16:creationId xmlns:a16="http://schemas.microsoft.com/office/drawing/2014/main" id="{63BC8A9F-596B-B261-EC02-4E923A12FB9A}"/>
              </a:ext>
            </a:extLst>
          </p:cNvPr>
          <p:cNvSpPr txBox="1"/>
          <p:nvPr/>
        </p:nvSpPr>
        <p:spPr>
          <a:xfrm>
            <a:off x="5397911" y="830402"/>
            <a:ext cx="5018315" cy="5156796"/>
          </a:xfrm>
          <a:prstGeom prst="rect">
            <a:avLst/>
          </a:prstGeom>
          <a:noFill/>
        </p:spPr>
        <p:txBody>
          <a:bodyPr wrap="square">
            <a:spAutoFit/>
          </a:bodyPr>
          <a:lstStyle/>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 </a:t>
            </a:r>
            <a:r>
              <a:rPr lang="en-GB" dirty="0">
                <a:solidFill>
                  <a:schemeClr val="bg1"/>
                </a:solidFill>
                <a:ea typeface="Calibri" panose="020F0502020204030204" pitchFamily="34" charset="0"/>
                <a:cs typeface="Times New Roman" panose="02020603050405020304" pitchFamily="18" charset="0"/>
              </a:rPr>
              <a:t>He has filled the hungry with good things,</a:t>
            </a:r>
          </a:p>
          <a:p>
            <a:pPr>
              <a:lnSpc>
                <a:spcPct val="107000"/>
              </a:lnSpc>
              <a:spcAft>
                <a:spcPts val="800"/>
              </a:spcAft>
              <a:buNone/>
            </a:pPr>
            <a:r>
              <a:rPr lang="en-GB" dirty="0">
                <a:solidFill>
                  <a:schemeClr val="bg1"/>
                </a:solidFill>
                <a:ea typeface="Calibri" panose="020F0502020204030204" pitchFamily="34" charset="0"/>
                <a:cs typeface="Times New Roman" panose="02020603050405020304" pitchFamily="18" charset="0"/>
              </a:rPr>
              <a:t>and has sent the rich away empty.</a:t>
            </a:r>
          </a:p>
          <a:p>
            <a:pPr>
              <a:lnSpc>
                <a:spcPct val="107000"/>
              </a:lnSpc>
              <a:spcAft>
                <a:spcPts val="800"/>
              </a:spcAft>
              <a:buNone/>
            </a:pPr>
            <a:endParaRPr lang="en-GB"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He has helped his servant Israel,</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mindful of his mercy,</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even as he promised to our fathers, to</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 Abraham and his descendants for ever.</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 </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Glory be to the Father and to the Son </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and to the Holy Spirit,</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as it was in the beginning, is now, </a:t>
            </a:r>
          </a:p>
          <a:p>
            <a:pPr>
              <a:lnSpc>
                <a:spcPct val="107000"/>
              </a:lnSpc>
              <a:spcAft>
                <a:spcPts val="800"/>
              </a:spcAft>
              <a:buNone/>
            </a:pPr>
            <a:r>
              <a:rPr lang="en-GB" dirty="0">
                <a:solidFill>
                  <a:schemeClr val="bg1"/>
                </a:solidFill>
                <a:effectLst/>
                <a:ea typeface="Calibri" panose="020F0502020204030204" pitchFamily="34" charset="0"/>
                <a:cs typeface="Times New Roman" panose="02020603050405020304" pitchFamily="18" charset="0"/>
              </a:rPr>
              <a:t>and ever shall be, world without end. </a:t>
            </a:r>
          </a:p>
          <a:p>
            <a:pPr>
              <a:buNone/>
            </a:pPr>
            <a:r>
              <a:rPr lang="en-GB" dirty="0">
                <a:solidFill>
                  <a:schemeClr val="bg1"/>
                </a:solidFill>
                <a:effectLst/>
                <a:ea typeface="Calibri" panose="020F0502020204030204" pitchFamily="34" charset="0"/>
                <a:cs typeface="Times New Roman" panose="02020603050405020304" pitchFamily="18" charset="0"/>
              </a:rPr>
              <a:t>Amen.</a:t>
            </a:r>
            <a:endParaRPr lang="en-GB" dirty="0">
              <a:solidFill>
                <a:schemeClr val="bg1"/>
              </a:solidFill>
            </a:endParaRPr>
          </a:p>
        </p:txBody>
      </p:sp>
      <p:sp>
        <p:nvSpPr>
          <p:cNvPr id="7" name="TextBox 6">
            <a:extLst>
              <a:ext uri="{FF2B5EF4-FFF2-40B4-BE49-F238E27FC236}">
                <a16:creationId xmlns:a16="http://schemas.microsoft.com/office/drawing/2014/main" id="{7F503C5C-1121-7CEA-502D-494E6DBC5A53}"/>
              </a:ext>
            </a:extLst>
          </p:cNvPr>
          <p:cNvSpPr txBox="1"/>
          <p:nvPr/>
        </p:nvSpPr>
        <p:spPr>
          <a:xfrm>
            <a:off x="9831074" y="5557821"/>
            <a:ext cx="1955477" cy="1169551"/>
          </a:xfrm>
          <a:prstGeom prst="rect">
            <a:avLst/>
          </a:prstGeom>
          <a:noFill/>
        </p:spPr>
        <p:txBody>
          <a:bodyPr wrap="square">
            <a:spAutoFit/>
          </a:bodyPr>
          <a:lstStyle/>
          <a:p>
            <a:r>
              <a:rPr lang="en-GB" sz="1400" dirty="0">
                <a:solidFill>
                  <a:srgbClr val="FFC000"/>
                </a:solidFill>
              </a:rPr>
              <a:t>Mary’s song of praise was first sung to her cousin Elizabeth (Luke 1:46–55). It is sung daily at Evening Prayer</a:t>
            </a:r>
          </a:p>
        </p:txBody>
      </p:sp>
      <p:pic>
        <p:nvPicPr>
          <p:cNvPr id="9" name="Picture 8">
            <a:extLst>
              <a:ext uri="{FF2B5EF4-FFF2-40B4-BE49-F238E27FC236}">
                <a16:creationId xmlns:a16="http://schemas.microsoft.com/office/drawing/2014/main" id="{B6362F3A-BBAF-A931-7B37-124C25D3CD51}"/>
              </a:ext>
            </a:extLst>
          </p:cNvPr>
          <p:cNvPicPr>
            <a:picLocks noChangeAspect="1"/>
          </p:cNvPicPr>
          <p:nvPr/>
        </p:nvPicPr>
        <p:blipFill>
          <a:blip r:embed="rId3"/>
          <a:stretch>
            <a:fillRect/>
          </a:stretch>
        </p:blipFill>
        <p:spPr>
          <a:xfrm>
            <a:off x="9733586" y="2758088"/>
            <a:ext cx="2150455" cy="2766919"/>
          </a:xfrm>
          <a:prstGeom prst="rect">
            <a:avLst/>
          </a:prstGeom>
        </p:spPr>
      </p:pic>
    </p:spTree>
    <p:extLst>
      <p:ext uri="{BB962C8B-B14F-4D97-AF65-F5344CB8AC3E}">
        <p14:creationId xmlns:p14="http://schemas.microsoft.com/office/powerpoint/2010/main" val="356654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2DD4D-247D-84A0-035A-76A5696F28F3}"/>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ED3A42C6-EBCA-F6F2-83EA-C4BB83B69C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E8758E-5AEF-BCE1-4479-D59B20CB87E1}"/>
              </a:ext>
            </a:extLst>
          </p:cNvPr>
          <p:cNvSpPr txBox="1"/>
          <p:nvPr/>
        </p:nvSpPr>
        <p:spPr>
          <a:xfrm>
            <a:off x="452634" y="1436144"/>
            <a:ext cx="6096000" cy="2950488"/>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Act of Love</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My God, because you are so good,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I love you with all my heart,</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for your sake,</a:t>
            </a:r>
          </a:p>
          <a:p>
            <a:pPr>
              <a:buNone/>
            </a:pPr>
            <a:r>
              <a:rPr lang="en-GB" sz="2400" dirty="0">
                <a:solidFill>
                  <a:schemeClr val="bg1"/>
                </a:solidFill>
                <a:effectLst/>
                <a:ea typeface="Calibri" panose="020F0502020204030204" pitchFamily="34" charset="0"/>
                <a:cs typeface="Times New Roman" panose="02020603050405020304" pitchFamily="18" charset="0"/>
              </a:rPr>
              <a:t>I love your neighbour as myself.</a:t>
            </a:r>
            <a:endParaRPr lang="en-GB" sz="2400" dirty="0">
              <a:solidFill>
                <a:schemeClr val="bg1"/>
              </a:solidFill>
            </a:endParaRPr>
          </a:p>
        </p:txBody>
      </p:sp>
      <p:sp>
        <p:nvSpPr>
          <p:cNvPr id="4" name="TextBox 3">
            <a:extLst>
              <a:ext uri="{FF2B5EF4-FFF2-40B4-BE49-F238E27FC236}">
                <a16:creationId xmlns:a16="http://schemas.microsoft.com/office/drawing/2014/main" id="{433B2732-01D5-D497-0FAC-67FEE7EA7B08}"/>
              </a:ext>
            </a:extLst>
          </p:cNvPr>
          <p:cNvSpPr txBox="1"/>
          <p:nvPr/>
        </p:nvSpPr>
        <p:spPr>
          <a:xfrm>
            <a:off x="5769252" y="6015750"/>
            <a:ext cx="6096000" cy="523220"/>
          </a:xfrm>
          <a:prstGeom prst="rect">
            <a:avLst/>
          </a:prstGeom>
          <a:noFill/>
        </p:spPr>
        <p:txBody>
          <a:bodyPr wrap="square">
            <a:spAutoFit/>
          </a:bodyPr>
          <a:lstStyle/>
          <a:p>
            <a:r>
              <a:rPr lang="en-GB" sz="1400" b="0" i="0" dirty="0">
                <a:solidFill>
                  <a:srgbClr val="FFC000"/>
                </a:solidFill>
                <a:effectLst/>
              </a:rPr>
              <a:t>St. Paul says in the 1st Book of Corinthians (</a:t>
            </a:r>
            <a:r>
              <a:rPr lang="en-GB" sz="1400" b="1" i="0" u="sng" dirty="0">
                <a:solidFill>
                  <a:srgbClr val="FFC000"/>
                </a:solidFill>
                <a:effectLst/>
                <a:hlinkClick r:id="rId3">
                  <a:extLst>
                    <a:ext uri="{A12FA001-AC4F-418D-AE19-62706E023703}">
                      <ahyp:hlinkClr xmlns:ahyp="http://schemas.microsoft.com/office/drawing/2018/hyperlinkcolor" val="tx"/>
                    </a:ext>
                  </a:extLst>
                </a:hlinkClick>
              </a:rPr>
              <a:t>1 Cor 13:13</a:t>
            </a:r>
            <a:r>
              <a:rPr lang="en-GB" sz="1400" b="0" i="0" dirty="0">
                <a:solidFill>
                  <a:srgbClr val="FFC000"/>
                </a:solidFill>
                <a:effectLst/>
              </a:rPr>
              <a:t>) love is the greatest of the three. Love, like God, is eternal and lasts forever.</a:t>
            </a:r>
            <a:endParaRPr lang="en-GB" sz="1400" dirty="0">
              <a:solidFill>
                <a:srgbClr val="FFC000"/>
              </a:solidFill>
            </a:endParaRPr>
          </a:p>
        </p:txBody>
      </p:sp>
      <p:sp>
        <p:nvSpPr>
          <p:cNvPr id="5" name="TextBox 4">
            <a:extLst>
              <a:ext uri="{FF2B5EF4-FFF2-40B4-BE49-F238E27FC236}">
                <a16:creationId xmlns:a16="http://schemas.microsoft.com/office/drawing/2014/main" id="{FA5A7F98-B08E-BA8B-933A-44477A42E5B8}"/>
              </a:ext>
            </a:extLst>
          </p:cNvPr>
          <p:cNvSpPr txBox="1"/>
          <p:nvPr/>
        </p:nvSpPr>
        <p:spPr>
          <a:xfrm>
            <a:off x="130629" y="130628"/>
            <a:ext cx="6098458" cy="738664"/>
          </a:xfrm>
          <a:prstGeom prst="rect">
            <a:avLst/>
          </a:prstGeom>
          <a:noFill/>
        </p:spPr>
        <p:txBody>
          <a:bodyPr wrap="square">
            <a:spAutoFit/>
          </a:bodyPr>
          <a:lstStyle/>
          <a:p>
            <a:r>
              <a:rPr lang="en-GB" sz="1400" b="0" i="0" dirty="0">
                <a:solidFill>
                  <a:srgbClr val="FFC000"/>
                </a:solidFill>
                <a:effectLst/>
              </a:rPr>
              <a:t>Acts of faith, hope, and love are based upon the theological virtues because they are the virtues of God. These three traditional Catholic prayers allow us to draw closer to God, and they have their foundation in God.</a:t>
            </a:r>
          </a:p>
        </p:txBody>
      </p:sp>
      <p:pic>
        <p:nvPicPr>
          <p:cNvPr id="2050" name="Picture 2" descr="Reflections from the Heart of St. Paul ...">
            <a:extLst>
              <a:ext uri="{FF2B5EF4-FFF2-40B4-BE49-F238E27FC236}">
                <a16:creationId xmlns:a16="http://schemas.microsoft.com/office/drawing/2014/main" id="{8093B713-64B3-5560-3E1B-FF0A1334F5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28" r="9071" b="27062"/>
          <a:stretch/>
        </p:blipFill>
        <p:spPr bwMode="auto">
          <a:xfrm>
            <a:off x="6925456" y="1520594"/>
            <a:ext cx="3372788" cy="381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370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74630-0CF7-3F0A-B1B8-0788071A2C79}"/>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EB8151FA-3A4E-2713-EB3D-331536ED4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F638F1-76F7-AD98-5351-0D759B8B2809}"/>
              </a:ext>
            </a:extLst>
          </p:cNvPr>
          <p:cNvSpPr txBox="1"/>
          <p:nvPr/>
        </p:nvSpPr>
        <p:spPr>
          <a:xfrm>
            <a:off x="446314" y="1566864"/>
            <a:ext cx="6096000" cy="2465034"/>
          </a:xfrm>
          <a:prstGeom prst="rect">
            <a:avLst/>
          </a:prstGeom>
          <a:noFill/>
        </p:spPr>
        <p:txBody>
          <a:bodyPr wrap="square">
            <a:spAutoFit/>
          </a:bodyPr>
          <a:lstStyle/>
          <a:p>
            <a:pPr algn="ct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Act of Faith</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My God, I believe in you</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all that your Church teaches,</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because you have said it,</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your word is true.</a:t>
            </a:r>
          </a:p>
        </p:txBody>
      </p:sp>
      <p:sp>
        <p:nvSpPr>
          <p:cNvPr id="4" name="TextBox 3">
            <a:extLst>
              <a:ext uri="{FF2B5EF4-FFF2-40B4-BE49-F238E27FC236}">
                <a16:creationId xmlns:a16="http://schemas.microsoft.com/office/drawing/2014/main" id="{0161B874-1C78-B377-A5B3-BDC98797B5B0}"/>
              </a:ext>
            </a:extLst>
          </p:cNvPr>
          <p:cNvSpPr txBox="1"/>
          <p:nvPr/>
        </p:nvSpPr>
        <p:spPr>
          <a:xfrm>
            <a:off x="6542314" y="6150820"/>
            <a:ext cx="6096000" cy="307777"/>
          </a:xfrm>
          <a:prstGeom prst="rect">
            <a:avLst/>
          </a:prstGeom>
          <a:noFill/>
        </p:spPr>
        <p:txBody>
          <a:bodyPr wrap="square">
            <a:spAutoFit/>
          </a:bodyPr>
          <a:lstStyle/>
          <a:p>
            <a:r>
              <a:rPr lang="en-GB" sz="1400" b="0" i="0" dirty="0">
                <a:solidFill>
                  <a:srgbClr val="FFC000"/>
                </a:solidFill>
                <a:effectLst/>
              </a:rPr>
              <a:t> In the Act of Faith prayer, we profess the </a:t>
            </a:r>
            <a:r>
              <a:rPr lang="en-GB" sz="1400" i="0" dirty="0">
                <a:solidFill>
                  <a:srgbClr val="FFC000"/>
                </a:solidFill>
                <a:effectLst/>
              </a:rPr>
              <a:t>light</a:t>
            </a:r>
            <a:r>
              <a:rPr lang="en-GB" sz="1400" b="0" i="0" dirty="0">
                <a:solidFill>
                  <a:srgbClr val="FFC000"/>
                </a:solidFill>
                <a:effectLst/>
              </a:rPr>
              <a:t> of the Gospel.</a:t>
            </a:r>
            <a:endParaRPr lang="en-GB" sz="1400" dirty="0">
              <a:solidFill>
                <a:srgbClr val="FFC000"/>
              </a:solidFill>
            </a:endParaRPr>
          </a:p>
        </p:txBody>
      </p:sp>
      <p:pic>
        <p:nvPicPr>
          <p:cNvPr id="2" name="Picture 1">
            <a:extLst>
              <a:ext uri="{FF2B5EF4-FFF2-40B4-BE49-F238E27FC236}">
                <a16:creationId xmlns:a16="http://schemas.microsoft.com/office/drawing/2014/main" id="{3D199D32-EF4B-9447-C1A5-E3541DE96D5A}"/>
              </a:ext>
            </a:extLst>
          </p:cNvPr>
          <p:cNvPicPr>
            <a:picLocks noChangeAspect="1"/>
          </p:cNvPicPr>
          <p:nvPr/>
        </p:nvPicPr>
        <p:blipFill>
          <a:blip r:embed="rId3"/>
          <a:stretch>
            <a:fillRect/>
          </a:stretch>
        </p:blipFill>
        <p:spPr>
          <a:xfrm>
            <a:off x="6542314" y="2088832"/>
            <a:ext cx="4378098" cy="2309482"/>
          </a:xfrm>
          <a:prstGeom prst="rect">
            <a:avLst/>
          </a:prstGeom>
        </p:spPr>
      </p:pic>
    </p:spTree>
    <p:extLst>
      <p:ext uri="{BB962C8B-B14F-4D97-AF65-F5344CB8AC3E}">
        <p14:creationId xmlns:p14="http://schemas.microsoft.com/office/powerpoint/2010/main" val="359259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078F0-AD96-C5F6-E380-F01F3146E999}"/>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662A62A5-E4AA-6D1F-444E-6451C078CA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8AF69D-C862-4445-C097-3A4E7DDED286}"/>
              </a:ext>
            </a:extLst>
          </p:cNvPr>
          <p:cNvSpPr txBox="1"/>
          <p:nvPr/>
        </p:nvSpPr>
        <p:spPr>
          <a:xfrm>
            <a:off x="751115" y="1700603"/>
            <a:ext cx="6096000" cy="2452723"/>
          </a:xfrm>
          <a:prstGeom prst="rect">
            <a:avLst/>
          </a:prstGeom>
          <a:noFill/>
        </p:spPr>
        <p:txBody>
          <a:bodyPr wrap="square">
            <a:spAutoFit/>
          </a:bodyPr>
          <a:lstStyle/>
          <a:p>
            <a:pPr algn="ct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Act of Hope</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My God, I hope in you,</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for grace and for glory,</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because of your promises,</a:t>
            </a:r>
          </a:p>
          <a:p>
            <a:pPr>
              <a:buNone/>
            </a:pPr>
            <a:r>
              <a:rPr lang="en-GB" sz="2400" dirty="0">
                <a:solidFill>
                  <a:schemeClr val="bg1"/>
                </a:solidFill>
                <a:effectLst/>
                <a:ea typeface="Calibri" panose="020F0502020204030204" pitchFamily="34" charset="0"/>
                <a:cs typeface="Times New Roman" panose="02020603050405020304" pitchFamily="18" charset="0"/>
              </a:rPr>
              <a:t>your mercy and your power</a:t>
            </a:r>
            <a:endParaRPr lang="en-GB" sz="2400" dirty="0">
              <a:solidFill>
                <a:schemeClr val="bg1"/>
              </a:solidFill>
            </a:endParaRPr>
          </a:p>
        </p:txBody>
      </p:sp>
      <p:sp>
        <p:nvSpPr>
          <p:cNvPr id="4" name="TextBox 3">
            <a:extLst>
              <a:ext uri="{FF2B5EF4-FFF2-40B4-BE49-F238E27FC236}">
                <a16:creationId xmlns:a16="http://schemas.microsoft.com/office/drawing/2014/main" id="{6D7D9DA5-D070-7F99-9C33-D94D641732E9}"/>
              </a:ext>
            </a:extLst>
          </p:cNvPr>
          <p:cNvSpPr txBox="1"/>
          <p:nvPr/>
        </p:nvSpPr>
        <p:spPr>
          <a:xfrm>
            <a:off x="5965371" y="5777883"/>
            <a:ext cx="6096000" cy="738664"/>
          </a:xfrm>
          <a:prstGeom prst="rect">
            <a:avLst/>
          </a:prstGeom>
          <a:noFill/>
        </p:spPr>
        <p:txBody>
          <a:bodyPr wrap="square">
            <a:spAutoFit/>
          </a:bodyPr>
          <a:lstStyle/>
          <a:p>
            <a:r>
              <a:rPr lang="en-GB" sz="1400" b="0" i="0" dirty="0">
                <a:solidFill>
                  <a:srgbClr val="FFC000"/>
                </a:solidFill>
                <a:effectLst/>
              </a:rPr>
              <a:t>The Act of Hope prayer directs our focus on God to be our hope. We hope in His </a:t>
            </a:r>
            <a:r>
              <a:rPr lang="en-GB" sz="1400" b="1" i="0" dirty="0">
                <a:solidFill>
                  <a:srgbClr val="FFC000"/>
                </a:solidFill>
                <a:effectLst/>
              </a:rPr>
              <a:t>mercy</a:t>
            </a:r>
            <a:r>
              <a:rPr lang="en-GB" sz="1400" b="0" i="0" dirty="0">
                <a:solidFill>
                  <a:srgbClr val="FFC000"/>
                </a:solidFill>
                <a:effectLst/>
              </a:rPr>
              <a:t> to help get us through life’s battles and storms, and we hope for eternal life with Him.</a:t>
            </a:r>
            <a:endParaRPr lang="en-GB" sz="1400" dirty="0">
              <a:solidFill>
                <a:srgbClr val="FFC000"/>
              </a:solidFill>
            </a:endParaRPr>
          </a:p>
        </p:txBody>
      </p:sp>
      <p:pic>
        <p:nvPicPr>
          <p:cNvPr id="3074" name="Picture 2" descr="The Source of Hope | Our Daily Bread ...">
            <a:extLst>
              <a:ext uri="{FF2B5EF4-FFF2-40B4-BE49-F238E27FC236}">
                <a16:creationId xmlns:a16="http://schemas.microsoft.com/office/drawing/2014/main" id="{36A33C50-45B8-F2FF-EE70-E779CC696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080" y="2093526"/>
            <a:ext cx="4008120" cy="24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4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9DE1C-4ED8-DE26-72BB-491F98FD3099}"/>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254C9565-7D37-383D-7C0B-371E119D2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5A476-6A51-3559-9575-A34ED83C376D}"/>
              </a:ext>
            </a:extLst>
          </p:cNvPr>
          <p:cNvSpPr txBox="1"/>
          <p:nvPr/>
        </p:nvSpPr>
        <p:spPr>
          <a:xfrm>
            <a:off x="134490" y="130628"/>
            <a:ext cx="4658736" cy="4739567"/>
          </a:xfrm>
          <a:prstGeom prst="rect">
            <a:avLst/>
          </a:prstGeom>
          <a:noFill/>
        </p:spPr>
        <p:txBody>
          <a:bodyPr wrap="square">
            <a:spAutoFit/>
          </a:bodyPr>
          <a:lstStyle/>
          <a:p>
            <a:pPr>
              <a:lnSpc>
                <a:spcPct val="107000"/>
              </a:lnSpc>
              <a:spcAft>
                <a:spcPts val="800"/>
              </a:spcAft>
              <a:buNone/>
            </a:pPr>
            <a:r>
              <a:rPr lang="en-GB" sz="1600" b="1" u="sng" dirty="0">
                <a:solidFill>
                  <a:schemeClr val="bg1"/>
                </a:solidFill>
                <a:effectLst/>
                <a:ea typeface="Calibri" panose="020F0502020204030204" pitchFamily="34" charset="0"/>
                <a:cs typeface="Times New Roman" panose="02020603050405020304" pitchFamily="18" charset="0"/>
              </a:rPr>
              <a:t>The Angelus </a:t>
            </a:r>
          </a:p>
          <a:p>
            <a:pPr>
              <a:lnSpc>
                <a:spcPct val="107000"/>
              </a:lnSpc>
              <a:spcAft>
                <a:spcPts val="800"/>
              </a:spcAft>
              <a:buNone/>
            </a:pPr>
            <a:endParaRPr lang="en-GB" sz="16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1600" dirty="0">
                <a:solidFill>
                  <a:srgbClr val="FFC000"/>
                </a:solidFill>
                <a:effectLst/>
                <a:ea typeface="Calibri" panose="020F0502020204030204" pitchFamily="34" charset="0"/>
                <a:cs typeface="Times New Roman" panose="02020603050405020304" pitchFamily="18" charset="0"/>
              </a:rPr>
              <a:t>V. The Angel of the Lord declared unto Mary</a:t>
            </a:r>
            <a:r>
              <a:rPr lang="en-GB" sz="1600" dirty="0">
                <a:effectLst/>
                <a:ea typeface="Calibri" panose="020F0502020204030204" pitchFamily="34" charset="0"/>
                <a:cs typeface="Times New Roman" panose="02020603050405020304" pitchFamily="18" charset="0"/>
              </a:rPr>
              <a:t>.</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R. And she conceived of the Holy Spirit.</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Hail, Mary, full of grace, the Lord is with thee.</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Blessed art thou among women, </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and blessed is the fruit of thy womb, Jesus.</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Holy Mary, Mother of God, </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pray for us sinners,</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now and at the hour of our death. </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Amen.</a:t>
            </a:r>
          </a:p>
          <a:p>
            <a:pPr>
              <a:lnSpc>
                <a:spcPct val="107000"/>
              </a:lnSpc>
              <a:spcAft>
                <a:spcPts val="800"/>
              </a:spcAft>
              <a:buNone/>
            </a:pPr>
            <a:r>
              <a:rPr lang="en-GB" sz="1600" dirty="0">
                <a:solidFill>
                  <a:srgbClr val="FFC000"/>
                </a:solidFill>
                <a:effectLst/>
                <a:ea typeface="Calibri" panose="020F0502020204030204" pitchFamily="34" charset="0"/>
                <a:cs typeface="Times New Roman" panose="02020603050405020304" pitchFamily="18" charset="0"/>
              </a:rPr>
              <a:t> </a:t>
            </a:r>
          </a:p>
          <a:p>
            <a:pPr algn="ctr">
              <a:lnSpc>
                <a:spcPct val="107000"/>
              </a:lnSpc>
              <a:spcAft>
                <a:spcPts val="800"/>
              </a:spcAft>
              <a:buNone/>
            </a:pPr>
            <a:endParaRPr lang="en-GB" sz="1600" dirty="0">
              <a:solidFill>
                <a:schemeClr val="bg1"/>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3CB8DB0-2E4E-850C-26AC-BE1373081B4A}"/>
              </a:ext>
            </a:extLst>
          </p:cNvPr>
          <p:cNvSpPr txBox="1"/>
          <p:nvPr/>
        </p:nvSpPr>
        <p:spPr>
          <a:xfrm>
            <a:off x="5714304" y="93757"/>
            <a:ext cx="6343206" cy="7088544"/>
          </a:xfrm>
          <a:prstGeom prst="rect">
            <a:avLst/>
          </a:prstGeom>
          <a:noFill/>
        </p:spPr>
        <p:txBody>
          <a:bodyPr wrap="square">
            <a:spAutoFit/>
          </a:bodyPr>
          <a:lstStyle/>
          <a:p>
            <a:pPr>
              <a:lnSpc>
                <a:spcPct val="107000"/>
              </a:lnSpc>
              <a:spcAft>
                <a:spcPts val="800"/>
              </a:spcAft>
              <a:buNone/>
            </a:pPr>
            <a:r>
              <a:rPr lang="en-GB" sz="1600" dirty="0">
                <a:effectLst/>
                <a:ea typeface="Calibri" panose="020F0502020204030204" pitchFamily="34" charset="0"/>
                <a:cs typeface="Times New Roman" panose="02020603050405020304" pitchFamily="18" charset="0"/>
              </a:rPr>
              <a:t> </a:t>
            </a:r>
            <a:r>
              <a:rPr lang="en-GB" sz="1600" dirty="0">
                <a:solidFill>
                  <a:srgbClr val="FFC000"/>
                </a:solidFill>
                <a:effectLst/>
                <a:ea typeface="Calibri" panose="020F0502020204030204" pitchFamily="34" charset="0"/>
                <a:cs typeface="Times New Roman" panose="02020603050405020304" pitchFamily="18" charset="0"/>
              </a:rPr>
              <a:t>V. Behold the handmaid of the Lord.</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R. Be it done unto me according to thy word.</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Hail Mary.</a:t>
            </a:r>
          </a:p>
          <a:p>
            <a:pPr>
              <a:lnSpc>
                <a:spcPct val="107000"/>
              </a:lnSpc>
              <a:spcAft>
                <a:spcPts val="800"/>
              </a:spcAft>
              <a:buNone/>
            </a:pPr>
            <a:r>
              <a:rPr lang="en-GB" sz="1600" dirty="0">
                <a:solidFill>
                  <a:srgbClr val="FFC000"/>
                </a:solidFill>
                <a:ea typeface="Calibri" panose="020F0502020204030204" pitchFamily="34" charset="0"/>
                <a:cs typeface="Times New Roman" panose="02020603050405020304" pitchFamily="18" charset="0"/>
              </a:rPr>
              <a:t>V. And the Word was made flesh.</a:t>
            </a:r>
          </a:p>
          <a:p>
            <a:pPr>
              <a:lnSpc>
                <a:spcPct val="107000"/>
              </a:lnSpc>
              <a:spcAft>
                <a:spcPts val="800"/>
              </a:spcAft>
              <a:buNone/>
            </a:pPr>
            <a:r>
              <a:rPr lang="en-GB" sz="1600" dirty="0">
                <a:solidFill>
                  <a:schemeClr val="bg1"/>
                </a:solidFill>
                <a:ea typeface="Calibri" panose="020F0502020204030204" pitchFamily="34" charset="0"/>
                <a:cs typeface="Times New Roman" panose="02020603050405020304" pitchFamily="18" charset="0"/>
              </a:rPr>
              <a:t>R. And dwelt among us.</a:t>
            </a:r>
          </a:p>
          <a:p>
            <a:pPr>
              <a:lnSpc>
                <a:spcPct val="107000"/>
              </a:lnSpc>
              <a:spcAft>
                <a:spcPts val="800"/>
              </a:spcAft>
              <a:buNone/>
            </a:pPr>
            <a:r>
              <a:rPr lang="en-GB" sz="1600" dirty="0">
                <a:solidFill>
                  <a:schemeClr val="bg1"/>
                </a:solidFill>
                <a:ea typeface="Calibri" panose="020F0502020204030204" pitchFamily="34" charset="0"/>
                <a:cs typeface="Times New Roman" panose="02020603050405020304" pitchFamily="18" charset="0"/>
              </a:rPr>
              <a:t>Hail Mary.</a:t>
            </a:r>
          </a:p>
          <a:p>
            <a:pPr>
              <a:lnSpc>
                <a:spcPct val="107000"/>
              </a:lnSpc>
              <a:spcAft>
                <a:spcPts val="800"/>
              </a:spcAft>
              <a:buNone/>
            </a:pPr>
            <a:endParaRPr lang="en-GB" sz="1600" dirty="0">
              <a:solidFill>
                <a:srgbClr val="FFC000"/>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1600" dirty="0">
                <a:solidFill>
                  <a:srgbClr val="FFC000"/>
                </a:solidFill>
                <a:effectLst/>
                <a:ea typeface="Calibri" panose="020F0502020204030204" pitchFamily="34" charset="0"/>
                <a:cs typeface="Times New Roman" panose="02020603050405020304" pitchFamily="18" charset="0"/>
              </a:rPr>
              <a:t>V. Pray for us, O holy Mother of God.</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R. That we may be made worthy of the promises of Christ.</a:t>
            </a:r>
          </a:p>
          <a:p>
            <a:pPr>
              <a:lnSpc>
                <a:spcPct val="107000"/>
              </a:lnSpc>
              <a:spcAft>
                <a:spcPts val="800"/>
              </a:spcAft>
              <a:buNone/>
            </a:pPr>
            <a:r>
              <a:rPr lang="en-GB" sz="1600" dirty="0">
                <a:solidFill>
                  <a:srgbClr val="FFC000"/>
                </a:solidFill>
                <a:effectLst/>
                <a:ea typeface="Calibri" panose="020F0502020204030204" pitchFamily="34" charset="0"/>
                <a:cs typeface="Times New Roman" panose="02020603050405020304" pitchFamily="18" charset="0"/>
              </a:rPr>
              <a:t> </a:t>
            </a:r>
          </a:p>
          <a:p>
            <a:pPr>
              <a:lnSpc>
                <a:spcPct val="107000"/>
              </a:lnSpc>
              <a:spcAft>
                <a:spcPts val="800"/>
              </a:spcAft>
              <a:buNone/>
            </a:pPr>
            <a:r>
              <a:rPr lang="en-GB" sz="1600" dirty="0">
                <a:solidFill>
                  <a:srgbClr val="FFC000"/>
                </a:solidFill>
                <a:effectLst/>
                <a:ea typeface="Calibri" panose="020F0502020204030204" pitchFamily="34" charset="0"/>
                <a:cs typeface="Times New Roman" panose="02020603050405020304" pitchFamily="18" charset="0"/>
              </a:rPr>
              <a:t>Let us pray;</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Pour forth, we beseech thee, O Lord, </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thy grace into our hearts; </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that we, to whom the Incarnation of Christ, thy Son, </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was made known by the message of an angel, </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may by his Passion and Cross be brought to the glory of his Resurrection. </a:t>
            </a:r>
          </a:p>
          <a:p>
            <a:pPr>
              <a:lnSpc>
                <a:spcPct val="107000"/>
              </a:lnSpc>
              <a:spcAft>
                <a:spcPts val="800"/>
              </a:spcAft>
              <a:buNone/>
            </a:pPr>
            <a:r>
              <a:rPr lang="en-GB" sz="1600" dirty="0">
                <a:solidFill>
                  <a:schemeClr val="bg1"/>
                </a:solidFill>
                <a:effectLst/>
                <a:ea typeface="Calibri" panose="020F0502020204030204" pitchFamily="34" charset="0"/>
                <a:cs typeface="Times New Roman" panose="02020603050405020304" pitchFamily="18" charset="0"/>
              </a:rPr>
              <a:t>Through the same Christ, our Lord. </a:t>
            </a:r>
          </a:p>
          <a:p>
            <a:pPr>
              <a:buNone/>
            </a:pPr>
            <a:r>
              <a:rPr lang="en-GB" sz="1600" dirty="0">
                <a:solidFill>
                  <a:schemeClr val="bg1"/>
                </a:solidFill>
                <a:effectLst/>
                <a:ea typeface="Calibri" panose="020F0502020204030204" pitchFamily="34" charset="0"/>
                <a:cs typeface="Times New Roman" panose="02020603050405020304" pitchFamily="18" charset="0"/>
              </a:rPr>
              <a:t>Amen</a:t>
            </a:r>
            <a:r>
              <a:rPr lang="en-GB" sz="1600" b="1" dirty="0">
                <a:solidFill>
                  <a:schemeClr val="bg1"/>
                </a:solidFill>
                <a:effectLst/>
                <a:ea typeface="Calibri" panose="020F0502020204030204" pitchFamily="34" charset="0"/>
                <a:cs typeface="Times New Roman" panose="02020603050405020304" pitchFamily="18" charset="0"/>
              </a:rPr>
              <a:t>.</a:t>
            </a:r>
            <a:endParaRPr lang="en-GB" sz="1600" dirty="0">
              <a:solidFill>
                <a:schemeClr val="bg1"/>
              </a:solidFill>
            </a:endParaRPr>
          </a:p>
        </p:txBody>
      </p:sp>
      <p:sp>
        <p:nvSpPr>
          <p:cNvPr id="4" name="TextBox 3">
            <a:extLst>
              <a:ext uri="{FF2B5EF4-FFF2-40B4-BE49-F238E27FC236}">
                <a16:creationId xmlns:a16="http://schemas.microsoft.com/office/drawing/2014/main" id="{7232AA68-A7AC-8E3F-DC0E-12299F0E4063}"/>
              </a:ext>
            </a:extLst>
          </p:cNvPr>
          <p:cNvSpPr txBox="1"/>
          <p:nvPr/>
        </p:nvSpPr>
        <p:spPr>
          <a:xfrm>
            <a:off x="1209368" y="6204152"/>
            <a:ext cx="3449368" cy="523220"/>
          </a:xfrm>
          <a:prstGeom prst="rect">
            <a:avLst/>
          </a:prstGeom>
          <a:noFill/>
        </p:spPr>
        <p:txBody>
          <a:bodyPr wrap="square">
            <a:spAutoFit/>
          </a:bodyPr>
          <a:lstStyle/>
          <a:p>
            <a:r>
              <a:rPr lang="en-GB" sz="1400" dirty="0">
                <a:solidFill>
                  <a:srgbClr val="FFC000"/>
                </a:solidFill>
              </a:rPr>
              <a:t>The Angelus is traditionally said three times a day: at 6am, 12 noon, and 6pm.</a:t>
            </a:r>
          </a:p>
        </p:txBody>
      </p:sp>
      <p:pic>
        <p:nvPicPr>
          <p:cNvPr id="4098" name="Picture 2" descr="THE ANGELUS">
            <a:extLst>
              <a:ext uri="{FF2B5EF4-FFF2-40B4-BE49-F238E27FC236}">
                <a16:creationId xmlns:a16="http://schemas.microsoft.com/office/drawing/2014/main" id="{08FF6009-2B17-76F1-9823-EEAB8B764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507" y="4085396"/>
            <a:ext cx="3075613" cy="21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18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3C9185-4FA8-826E-80B2-7546B60A00B7}"/>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738AB0B5-E8FB-8CFD-60D8-A10B5B964AF8}"/>
              </a:ext>
            </a:extLst>
          </p:cNvPr>
          <p:cNvPicPr>
            <a:picLocks noChangeAspect="1"/>
          </p:cNvPicPr>
          <p:nvPr/>
        </p:nvPicPr>
        <p:blipFill>
          <a:blip r:embed="rId2"/>
          <a:srcRect t="17044" b="16004"/>
          <a:stretch>
            <a:fillRect/>
          </a:stretch>
        </p:blipFill>
        <p:spPr>
          <a:xfrm>
            <a:off x="20" y="1282"/>
            <a:ext cx="12191980" cy="6856718"/>
          </a:xfrm>
          <a:prstGeom prst="rect">
            <a:avLst/>
          </a:prstGeom>
        </p:spPr>
      </p:pic>
      <p:pic>
        <p:nvPicPr>
          <p:cNvPr id="1026" name="Picture 2" descr="Homepage Logo">
            <a:extLst>
              <a:ext uri="{FF2B5EF4-FFF2-40B4-BE49-F238E27FC236}">
                <a16:creationId xmlns:a16="http://schemas.microsoft.com/office/drawing/2014/main" id="{B46CB63D-6AE5-8FF0-863E-CBAA99232D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9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00EF84B1-0319-DEC3-7F9E-2563FFEC4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D617D6-3594-09DD-09CA-07B1452E1733}"/>
              </a:ext>
            </a:extLst>
          </p:cNvPr>
          <p:cNvSpPr txBox="1"/>
          <p:nvPr/>
        </p:nvSpPr>
        <p:spPr>
          <a:xfrm>
            <a:off x="951972" y="1149129"/>
            <a:ext cx="6096000" cy="2195858"/>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The Sign of the Cross</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buNone/>
            </a:pPr>
            <a:r>
              <a:rPr lang="en-GB" sz="2400" dirty="0">
                <a:solidFill>
                  <a:schemeClr val="bg1"/>
                </a:solidFill>
                <a:effectLst/>
                <a:ea typeface="Calibri" panose="020F0502020204030204" pitchFamily="34" charset="0"/>
                <a:cs typeface="Times New Roman" panose="02020603050405020304" pitchFamily="18" charset="0"/>
              </a:rPr>
              <a:t>In the name of the Father and of the Son and of the Holy Spirit. </a:t>
            </a:r>
          </a:p>
          <a:p>
            <a:pPr>
              <a:buNone/>
            </a:pPr>
            <a:r>
              <a:rPr lang="en-GB" sz="2400" dirty="0">
                <a:solidFill>
                  <a:schemeClr val="bg1"/>
                </a:solidFill>
                <a:effectLst/>
                <a:ea typeface="Calibri" panose="020F0502020204030204" pitchFamily="34" charset="0"/>
                <a:cs typeface="Times New Roman" panose="02020603050405020304" pitchFamily="18" charset="0"/>
              </a:rPr>
              <a:t>Amen</a:t>
            </a:r>
            <a:endParaRPr lang="en-GB" sz="2400" dirty="0">
              <a:solidFill>
                <a:schemeClr val="bg1"/>
              </a:solidFill>
            </a:endParaRPr>
          </a:p>
        </p:txBody>
      </p:sp>
      <p:pic>
        <p:nvPicPr>
          <p:cNvPr id="2" name="Picture 1">
            <a:extLst>
              <a:ext uri="{FF2B5EF4-FFF2-40B4-BE49-F238E27FC236}">
                <a16:creationId xmlns:a16="http://schemas.microsoft.com/office/drawing/2014/main" id="{39392666-0D28-EABB-2485-F20C2222157A}"/>
              </a:ext>
            </a:extLst>
          </p:cNvPr>
          <p:cNvPicPr>
            <a:picLocks noChangeAspect="1"/>
          </p:cNvPicPr>
          <p:nvPr/>
        </p:nvPicPr>
        <p:blipFill>
          <a:blip r:embed="rId3"/>
          <a:stretch>
            <a:fillRect/>
          </a:stretch>
        </p:blipFill>
        <p:spPr>
          <a:xfrm>
            <a:off x="7426098" y="1688000"/>
            <a:ext cx="2543175" cy="3171825"/>
          </a:xfrm>
          <a:prstGeom prst="rect">
            <a:avLst/>
          </a:prstGeom>
        </p:spPr>
      </p:pic>
      <p:sp>
        <p:nvSpPr>
          <p:cNvPr id="4" name="TextBox 3">
            <a:extLst>
              <a:ext uri="{FF2B5EF4-FFF2-40B4-BE49-F238E27FC236}">
                <a16:creationId xmlns:a16="http://schemas.microsoft.com/office/drawing/2014/main" id="{0843A6E6-8582-6957-695C-84D7A7B734A2}"/>
              </a:ext>
            </a:extLst>
          </p:cNvPr>
          <p:cNvSpPr txBox="1"/>
          <p:nvPr/>
        </p:nvSpPr>
        <p:spPr>
          <a:xfrm>
            <a:off x="446315" y="5634588"/>
            <a:ext cx="6096000" cy="923330"/>
          </a:xfrm>
          <a:prstGeom prst="rect">
            <a:avLst/>
          </a:prstGeom>
          <a:noFill/>
        </p:spPr>
        <p:txBody>
          <a:bodyPr wrap="square">
            <a:spAutoFit/>
          </a:bodyPr>
          <a:lstStyle/>
          <a:p>
            <a:r>
              <a:rPr lang="en-GB" dirty="0">
                <a:solidFill>
                  <a:srgbClr val="FFC000"/>
                </a:solidFill>
              </a:rPr>
              <a:t>The sign of the cross is both an action and a statement of faith. A physical reminder of our redemption in the cross and an expression of faith in the trinity</a:t>
            </a:r>
          </a:p>
        </p:txBody>
      </p:sp>
      <p:sp>
        <p:nvSpPr>
          <p:cNvPr id="8" name="TextBox 7">
            <a:extLst>
              <a:ext uri="{FF2B5EF4-FFF2-40B4-BE49-F238E27FC236}">
                <a16:creationId xmlns:a16="http://schemas.microsoft.com/office/drawing/2014/main" id="{D39B1DF3-CDF2-49BC-1CE4-31B357195EE0}"/>
              </a:ext>
            </a:extLst>
          </p:cNvPr>
          <p:cNvSpPr txBox="1"/>
          <p:nvPr/>
        </p:nvSpPr>
        <p:spPr>
          <a:xfrm>
            <a:off x="8697686" y="5726921"/>
            <a:ext cx="1796142" cy="369332"/>
          </a:xfrm>
          <a:prstGeom prst="rect">
            <a:avLst/>
          </a:prstGeom>
          <a:noFill/>
        </p:spPr>
        <p:txBody>
          <a:bodyPr wrap="square">
            <a:spAutoFit/>
          </a:bodyPr>
          <a:lstStyle/>
          <a:p>
            <a:r>
              <a:rPr lang="en-GB" dirty="0">
                <a:solidFill>
                  <a:srgbClr val="FFC000"/>
                </a:solidFill>
              </a:rPr>
              <a:t>Amen   ‘I agree’</a:t>
            </a:r>
          </a:p>
        </p:txBody>
      </p:sp>
    </p:spTree>
    <p:extLst>
      <p:ext uri="{BB962C8B-B14F-4D97-AF65-F5344CB8AC3E}">
        <p14:creationId xmlns:p14="http://schemas.microsoft.com/office/powerpoint/2010/main" val="361088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D71EE-8818-41CC-CCFF-AA648F85EE6B}"/>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47D563DA-5FBE-1BBD-FC2F-D090468233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A61532-4B1F-1F8B-788A-AC7B943B4C9B}"/>
              </a:ext>
            </a:extLst>
          </p:cNvPr>
          <p:cNvSpPr txBox="1"/>
          <p:nvPr/>
        </p:nvSpPr>
        <p:spPr>
          <a:xfrm>
            <a:off x="710731" y="275797"/>
            <a:ext cx="6096000" cy="6306406"/>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The Lord’s Prayer</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Our Father who art in heaven,</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hallowed be thy name.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Thy kingdom come.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Thy will be done on earth,</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as it is in Heaven.</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Give us this day our daily bread,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forgive us our trespasses, </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as we forgive those who trespass against us,</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lead us not into temptation,</a:t>
            </a:r>
          </a:p>
          <a:p>
            <a:pPr>
              <a:buNone/>
            </a:pPr>
            <a:r>
              <a:rPr lang="en-GB" sz="2400" dirty="0">
                <a:solidFill>
                  <a:schemeClr val="bg1"/>
                </a:solidFill>
                <a:effectLst/>
                <a:ea typeface="Calibri" panose="020F0502020204030204" pitchFamily="34" charset="0"/>
                <a:cs typeface="Times New Roman" panose="02020603050405020304" pitchFamily="18" charset="0"/>
              </a:rPr>
              <a:t>but deliver us from evil. </a:t>
            </a:r>
          </a:p>
          <a:p>
            <a:pPr>
              <a:buNone/>
            </a:pPr>
            <a:r>
              <a:rPr lang="en-GB" sz="2400" dirty="0">
                <a:solidFill>
                  <a:schemeClr val="bg1"/>
                </a:solidFill>
                <a:effectLst/>
                <a:ea typeface="Calibri" panose="020F0502020204030204" pitchFamily="34" charset="0"/>
                <a:cs typeface="Times New Roman" panose="02020603050405020304" pitchFamily="18" charset="0"/>
              </a:rPr>
              <a:t>Amen</a:t>
            </a:r>
            <a:endParaRPr lang="en-GB" sz="2400" dirty="0">
              <a:solidFill>
                <a:schemeClr val="bg1"/>
              </a:solidFill>
            </a:endParaRPr>
          </a:p>
        </p:txBody>
      </p:sp>
      <p:pic>
        <p:nvPicPr>
          <p:cNvPr id="5" name="Picture 4">
            <a:extLst>
              <a:ext uri="{FF2B5EF4-FFF2-40B4-BE49-F238E27FC236}">
                <a16:creationId xmlns:a16="http://schemas.microsoft.com/office/drawing/2014/main" id="{58FE1C51-D0F4-1ADE-68FD-C806E22D6FD9}"/>
              </a:ext>
            </a:extLst>
          </p:cNvPr>
          <p:cNvPicPr>
            <a:picLocks noChangeAspect="1"/>
          </p:cNvPicPr>
          <p:nvPr/>
        </p:nvPicPr>
        <p:blipFill>
          <a:blip r:embed="rId3"/>
          <a:stretch>
            <a:fillRect/>
          </a:stretch>
        </p:blipFill>
        <p:spPr>
          <a:xfrm>
            <a:off x="7626802" y="1958068"/>
            <a:ext cx="3743325" cy="2571750"/>
          </a:xfrm>
          <a:prstGeom prst="rect">
            <a:avLst/>
          </a:prstGeom>
        </p:spPr>
      </p:pic>
      <p:sp>
        <p:nvSpPr>
          <p:cNvPr id="4" name="TextBox 3">
            <a:extLst>
              <a:ext uri="{FF2B5EF4-FFF2-40B4-BE49-F238E27FC236}">
                <a16:creationId xmlns:a16="http://schemas.microsoft.com/office/drawing/2014/main" id="{F5F4B917-2B3B-ED9F-A465-51CD55356C4D}"/>
              </a:ext>
            </a:extLst>
          </p:cNvPr>
          <p:cNvSpPr txBox="1"/>
          <p:nvPr/>
        </p:nvSpPr>
        <p:spPr>
          <a:xfrm>
            <a:off x="7365545" y="4880846"/>
            <a:ext cx="4440012" cy="1384995"/>
          </a:xfrm>
          <a:prstGeom prst="rect">
            <a:avLst/>
          </a:prstGeom>
          <a:noFill/>
        </p:spPr>
        <p:txBody>
          <a:bodyPr wrap="square">
            <a:spAutoFit/>
          </a:bodyPr>
          <a:lstStyle/>
          <a:p>
            <a:pPr algn="just"/>
            <a:r>
              <a:rPr lang="en-GB" sz="1400" dirty="0">
                <a:solidFill>
                  <a:srgbClr val="FFC000"/>
                </a:solidFill>
                <a:effectLst/>
              </a:rPr>
              <a:t>The Lord's Prayer is the most perfect of prayers.... In it we ask, not only for all the things we can rightly desire, but also in the sequence that they should be desired. This prayer not only teaches us to ask for things, but also in what order we should desire them.		The Catholic Catechism</a:t>
            </a:r>
            <a:endParaRPr lang="en-GB" sz="1400" dirty="0">
              <a:solidFill>
                <a:srgbClr val="FFC000"/>
              </a:solidFill>
            </a:endParaRPr>
          </a:p>
        </p:txBody>
      </p:sp>
    </p:spTree>
    <p:extLst>
      <p:ext uri="{BB962C8B-B14F-4D97-AF65-F5344CB8AC3E}">
        <p14:creationId xmlns:p14="http://schemas.microsoft.com/office/powerpoint/2010/main" val="118726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1F0C-47B8-D3C6-FCD7-B097214BEFFE}"/>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C239C2AF-B6E3-D41A-31EC-053282A60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178F8F-5320-7B7B-F583-9FD09D56A2F4}"/>
              </a:ext>
            </a:extLst>
          </p:cNvPr>
          <p:cNvSpPr txBox="1"/>
          <p:nvPr/>
        </p:nvSpPr>
        <p:spPr>
          <a:xfrm>
            <a:off x="500041" y="639878"/>
            <a:ext cx="6096000" cy="4941546"/>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The Hail Mary</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Hail, Mary, full of grace,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the Lord is with thee.</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Blessed art thou among women</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and blessed is the fruit of thy womb, Jesus.</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Holy Mary, Mother of God,</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pray for us sinners,</a:t>
            </a:r>
          </a:p>
          <a:p>
            <a:pPr>
              <a:lnSpc>
                <a:spcPct val="107000"/>
              </a:lnSpc>
              <a:spcAft>
                <a:spcPts val="800"/>
              </a:spcAft>
              <a:buNone/>
            </a:pPr>
            <a:r>
              <a:rPr lang="en-GB" sz="2400" dirty="0">
                <a:solidFill>
                  <a:schemeClr val="bg1"/>
                </a:solidFill>
                <a:effectLst/>
                <a:ea typeface="Calibri" panose="020F0502020204030204" pitchFamily="34" charset="0"/>
                <a:cs typeface="Times New Roman" panose="02020603050405020304" pitchFamily="18" charset="0"/>
              </a:rPr>
              <a:t>now and at the hour of our death. </a:t>
            </a:r>
          </a:p>
          <a:p>
            <a:pPr>
              <a:buNone/>
            </a:pPr>
            <a:r>
              <a:rPr lang="en-GB" sz="2400" dirty="0">
                <a:solidFill>
                  <a:schemeClr val="bg1"/>
                </a:solidFill>
                <a:effectLst/>
                <a:ea typeface="Calibri" panose="020F0502020204030204" pitchFamily="34" charset="0"/>
                <a:cs typeface="Times New Roman" panose="02020603050405020304" pitchFamily="18" charset="0"/>
              </a:rPr>
              <a:t>Amen.</a:t>
            </a:r>
            <a:endParaRPr lang="en-GB" sz="2400" dirty="0">
              <a:solidFill>
                <a:schemeClr val="bg1"/>
              </a:solidFill>
            </a:endParaRPr>
          </a:p>
        </p:txBody>
      </p:sp>
      <p:pic>
        <p:nvPicPr>
          <p:cNvPr id="16386" name="Picture 2" descr="Novena for the Nativity of our Lady | Don Bosco Church Vadodara">
            <a:extLst>
              <a:ext uri="{FF2B5EF4-FFF2-40B4-BE49-F238E27FC236}">
                <a16:creationId xmlns:a16="http://schemas.microsoft.com/office/drawing/2014/main" id="{C5393A4A-1D5C-F477-07C5-2CA196F2F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426" y="1262741"/>
            <a:ext cx="3134834" cy="37011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0D0FD1-6FD2-7355-A07A-15ABC17E052B}"/>
              </a:ext>
            </a:extLst>
          </p:cNvPr>
          <p:cNvSpPr txBox="1"/>
          <p:nvPr/>
        </p:nvSpPr>
        <p:spPr>
          <a:xfrm>
            <a:off x="5872843" y="5595259"/>
            <a:ext cx="6096000" cy="1169551"/>
          </a:xfrm>
          <a:prstGeom prst="rect">
            <a:avLst/>
          </a:prstGeom>
          <a:noFill/>
        </p:spPr>
        <p:txBody>
          <a:bodyPr wrap="square">
            <a:spAutoFit/>
          </a:bodyPr>
          <a:lstStyle/>
          <a:p>
            <a:pPr algn="l">
              <a:spcBef>
                <a:spcPts val="2250"/>
              </a:spcBef>
              <a:spcAft>
                <a:spcPts val="750"/>
              </a:spcAft>
              <a:buNone/>
            </a:pPr>
            <a:r>
              <a:rPr lang="en-GB" sz="1400" b="1" i="0" dirty="0">
                <a:solidFill>
                  <a:srgbClr val="FFC000"/>
                </a:solidFill>
                <a:effectLst/>
              </a:rPr>
              <a:t>"Hail, full of grace, the Lord is with you!“   </a:t>
            </a:r>
            <a:r>
              <a:rPr lang="en-GB" sz="1400" b="0" i="0" dirty="0">
                <a:solidFill>
                  <a:srgbClr val="FFC000"/>
                </a:solidFill>
                <a:effectLst/>
              </a:rPr>
              <a:t>This greeting, known as the Angelus, forms the foundation of the opening line of the Hail Mary. Gabriel's words are significant because they recognize Mary's unique role in salvation history as the one chosen to be the Mother of God, and they affirm her sinless nature as "full of grace."</a:t>
            </a:r>
          </a:p>
        </p:txBody>
      </p:sp>
    </p:spTree>
    <p:extLst>
      <p:ext uri="{BB962C8B-B14F-4D97-AF65-F5344CB8AC3E}">
        <p14:creationId xmlns:p14="http://schemas.microsoft.com/office/powerpoint/2010/main" val="265662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0C88-6A95-4D30-7F8F-D256AAF07BB6}"/>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7598D62B-54EB-D2DB-A5E5-57A611BE4D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561E97-3457-6E70-08ED-F8CF17E735A8}"/>
              </a:ext>
            </a:extLst>
          </p:cNvPr>
          <p:cNvSpPr txBox="1"/>
          <p:nvPr/>
        </p:nvSpPr>
        <p:spPr>
          <a:xfrm>
            <a:off x="1045029" y="332325"/>
            <a:ext cx="9797141" cy="5262979"/>
          </a:xfrm>
          <a:prstGeom prst="rect">
            <a:avLst/>
          </a:prstGeom>
          <a:noFill/>
        </p:spPr>
        <p:txBody>
          <a:bodyPr wrap="square">
            <a:spAutoFit/>
          </a:bodyPr>
          <a:lstStyle/>
          <a:p>
            <a:pPr algn="ctr"/>
            <a:r>
              <a:rPr lang="en-GB" sz="2400" b="1" u="sng" dirty="0">
                <a:solidFill>
                  <a:schemeClr val="bg1"/>
                </a:solidFill>
              </a:rPr>
              <a:t>School Prayer</a:t>
            </a:r>
          </a:p>
          <a:p>
            <a:pPr algn="ctr"/>
            <a:endParaRPr lang="en-GB" sz="2400" dirty="0">
              <a:solidFill>
                <a:schemeClr val="bg1"/>
              </a:solidFill>
            </a:endParaRPr>
          </a:p>
          <a:p>
            <a:pPr algn="ctr"/>
            <a:r>
              <a:rPr lang="en-GB" sz="2400" dirty="0">
                <a:solidFill>
                  <a:schemeClr val="bg1"/>
                </a:solidFill>
              </a:rPr>
              <a:t>God our Father, we ask you to walk by our side, hand in hand, </a:t>
            </a:r>
          </a:p>
          <a:p>
            <a:pPr algn="ctr"/>
            <a:r>
              <a:rPr lang="en-GB" sz="2400" dirty="0">
                <a:solidFill>
                  <a:schemeClr val="bg1"/>
                </a:solidFill>
              </a:rPr>
              <a:t>helping us to make our school a kind and respectful place. </a:t>
            </a:r>
          </a:p>
          <a:p>
            <a:pPr algn="ctr"/>
            <a:r>
              <a:rPr lang="en-GB" sz="2400" dirty="0">
                <a:solidFill>
                  <a:schemeClr val="bg1"/>
                </a:solidFill>
              </a:rPr>
              <a:t>Guided by Mary, teach us to show love, </a:t>
            </a:r>
          </a:p>
          <a:p>
            <a:pPr algn="ctr"/>
            <a:r>
              <a:rPr lang="en-GB" sz="2400" dirty="0">
                <a:solidFill>
                  <a:schemeClr val="bg1"/>
                </a:solidFill>
              </a:rPr>
              <a:t>gentleness and appreciation to each other. </a:t>
            </a:r>
          </a:p>
          <a:p>
            <a:pPr algn="ctr"/>
            <a:r>
              <a:rPr lang="en-GB" sz="2400" dirty="0">
                <a:solidFill>
                  <a:schemeClr val="bg1"/>
                </a:solidFill>
              </a:rPr>
              <a:t>Encourage us to use our gifts responsibly and</a:t>
            </a:r>
          </a:p>
          <a:p>
            <a:pPr algn="ctr"/>
            <a:r>
              <a:rPr lang="en-GB" sz="2400" dirty="0">
                <a:solidFill>
                  <a:schemeClr val="bg1"/>
                </a:solidFill>
              </a:rPr>
              <a:t> learn from our mistakes, so we can make the world a richer place. </a:t>
            </a:r>
          </a:p>
          <a:p>
            <a:pPr algn="ctr"/>
            <a:r>
              <a:rPr lang="en-GB" sz="2400" dirty="0">
                <a:solidFill>
                  <a:schemeClr val="bg1"/>
                </a:solidFill>
              </a:rPr>
              <a:t>By loving You, loving each other and loving ourselves, </a:t>
            </a:r>
          </a:p>
          <a:p>
            <a:pPr algn="ctr"/>
            <a:r>
              <a:rPr lang="en-GB" sz="2400" dirty="0">
                <a:solidFill>
                  <a:schemeClr val="bg1"/>
                </a:solidFill>
              </a:rPr>
              <a:t>inspire us to bring Jesus’ message of love and forgiveness to others, </a:t>
            </a:r>
          </a:p>
          <a:p>
            <a:pPr algn="ctr"/>
            <a:r>
              <a:rPr lang="en-GB" sz="2400" dirty="0">
                <a:solidFill>
                  <a:schemeClr val="bg1"/>
                </a:solidFill>
              </a:rPr>
              <a:t>through our words and our actions. </a:t>
            </a:r>
          </a:p>
          <a:p>
            <a:pPr algn="ctr"/>
            <a:r>
              <a:rPr lang="en-GB" sz="2400" dirty="0">
                <a:solidFill>
                  <a:schemeClr val="bg1"/>
                </a:solidFill>
              </a:rPr>
              <a:t>Amen </a:t>
            </a:r>
          </a:p>
          <a:p>
            <a:pPr algn="ctr"/>
            <a:endParaRPr lang="en-GB" sz="2400" dirty="0">
              <a:solidFill>
                <a:schemeClr val="bg1"/>
              </a:solidFill>
            </a:endParaRPr>
          </a:p>
          <a:p>
            <a:pPr algn="ctr"/>
            <a:r>
              <a:rPr lang="en-GB" sz="2400" dirty="0">
                <a:solidFill>
                  <a:schemeClr val="bg1"/>
                </a:solidFill>
              </a:rPr>
              <a:t>St Mary, Mother of God, pray for us</a:t>
            </a:r>
          </a:p>
        </p:txBody>
      </p:sp>
    </p:spTree>
    <p:extLst>
      <p:ext uri="{BB962C8B-B14F-4D97-AF65-F5344CB8AC3E}">
        <p14:creationId xmlns:p14="http://schemas.microsoft.com/office/powerpoint/2010/main" val="396318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324F-8D73-615D-EA02-AE7F8E574BF8}"/>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050DCE1C-B5E2-A8C1-092D-CC50DC59FC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87637E-7F09-35EE-D07E-AB8D7620143F}"/>
              </a:ext>
            </a:extLst>
          </p:cNvPr>
          <p:cNvSpPr txBox="1"/>
          <p:nvPr/>
        </p:nvSpPr>
        <p:spPr>
          <a:xfrm>
            <a:off x="741105" y="1001621"/>
            <a:ext cx="3895681" cy="2934521"/>
          </a:xfrm>
          <a:prstGeom prst="rect">
            <a:avLst/>
          </a:prstGeom>
          <a:noFill/>
        </p:spPr>
        <p:txBody>
          <a:bodyPr wrap="square">
            <a:spAutoFit/>
          </a:bodyPr>
          <a:lstStyle/>
          <a:p>
            <a:pPr>
              <a:lnSpc>
                <a:spcPct val="107000"/>
              </a:lnSpc>
              <a:spcAft>
                <a:spcPts val="800"/>
              </a:spcAft>
              <a:buNone/>
            </a:pPr>
            <a:r>
              <a:rPr lang="en-GB" sz="2400" b="1" u="sng" dirty="0">
                <a:solidFill>
                  <a:schemeClr val="bg1"/>
                </a:solidFill>
                <a:effectLst/>
                <a:ea typeface="Calibri" panose="020F0502020204030204" pitchFamily="34" charset="0"/>
                <a:cs typeface="Times New Roman" panose="02020603050405020304" pitchFamily="18" charset="0"/>
              </a:rPr>
              <a:t>Morning Prayer</a:t>
            </a:r>
          </a:p>
          <a:p>
            <a:pPr>
              <a:lnSpc>
                <a:spcPct val="107000"/>
              </a:lnSpc>
              <a:spcAft>
                <a:spcPts val="800"/>
              </a:spcAft>
              <a:buNone/>
            </a:pPr>
            <a:endParaRPr lang="en-GB" sz="2400" dirty="0">
              <a:solidFill>
                <a:schemeClr val="bg1"/>
              </a:solidFill>
              <a:effectLst/>
              <a:ea typeface="Calibri" panose="020F0502020204030204" pitchFamily="34" charset="0"/>
              <a:cs typeface="Times New Roman" panose="02020603050405020304" pitchFamily="18" charset="0"/>
            </a:endParaRPr>
          </a:p>
          <a:p>
            <a:pPr>
              <a:buNone/>
            </a:pPr>
            <a:r>
              <a:rPr lang="en-GB" sz="2400" dirty="0">
                <a:solidFill>
                  <a:schemeClr val="bg1"/>
                </a:solidFill>
                <a:effectLst/>
                <a:ea typeface="Calibri" panose="020F0502020204030204" pitchFamily="34" charset="0"/>
                <a:cs typeface="Arial" panose="020B0604020202020204" pitchFamily="34" charset="0"/>
              </a:rPr>
              <a:t>Good morning, dear Jesus,</a:t>
            </a:r>
          </a:p>
          <a:p>
            <a:pPr>
              <a:buNone/>
            </a:pPr>
            <a:r>
              <a:rPr lang="en-GB" sz="2400" dirty="0">
                <a:solidFill>
                  <a:schemeClr val="bg1"/>
                </a:solidFill>
                <a:cs typeface="Arial" panose="020B0604020202020204" pitchFamily="34" charset="0"/>
              </a:rPr>
              <a:t>During this day,</a:t>
            </a:r>
          </a:p>
          <a:p>
            <a:pPr>
              <a:buNone/>
            </a:pPr>
            <a:r>
              <a:rPr lang="en-GB" sz="2400" dirty="0">
                <a:solidFill>
                  <a:schemeClr val="bg1"/>
                </a:solidFill>
                <a:cs typeface="Arial" panose="020B0604020202020204" pitchFamily="34" charset="0"/>
              </a:rPr>
              <a:t>Be my companion,</a:t>
            </a:r>
          </a:p>
          <a:p>
            <a:pPr>
              <a:buNone/>
            </a:pPr>
            <a:r>
              <a:rPr lang="en-GB" sz="2400" dirty="0">
                <a:solidFill>
                  <a:schemeClr val="bg1"/>
                </a:solidFill>
                <a:cs typeface="Arial" panose="020B0604020202020204" pitchFamily="34" charset="0"/>
              </a:rPr>
              <a:t>At work and at play.</a:t>
            </a:r>
          </a:p>
          <a:p>
            <a:pPr>
              <a:buNone/>
            </a:pPr>
            <a:r>
              <a:rPr lang="en-GB" sz="2400" dirty="0">
                <a:solidFill>
                  <a:schemeClr val="bg1"/>
                </a:solidFill>
                <a:cs typeface="Arial" panose="020B0604020202020204" pitchFamily="34" charset="0"/>
              </a:rPr>
              <a:t>Amen</a:t>
            </a:r>
            <a:endParaRPr lang="en-GB" sz="2400" dirty="0">
              <a:solidFill>
                <a:schemeClr val="bg1"/>
              </a:solidFill>
            </a:endParaRPr>
          </a:p>
        </p:txBody>
      </p:sp>
      <p:pic>
        <p:nvPicPr>
          <p:cNvPr id="2" name="Picture 1">
            <a:extLst>
              <a:ext uri="{FF2B5EF4-FFF2-40B4-BE49-F238E27FC236}">
                <a16:creationId xmlns:a16="http://schemas.microsoft.com/office/drawing/2014/main" id="{A19F2017-3F62-6388-F2BC-3BE7477DB266}"/>
              </a:ext>
            </a:extLst>
          </p:cNvPr>
          <p:cNvPicPr>
            <a:picLocks noChangeAspect="1"/>
          </p:cNvPicPr>
          <p:nvPr/>
        </p:nvPicPr>
        <p:blipFill>
          <a:blip r:embed="rId3"/>
          <a:stretch>
            <a:fillRect/>
          </a:stretch>
        </p:blipFill>
        <p:spPr>
          <a:xfrm>
            <a:off x="5883096" y="639878"/>
            <a:ext cx="4797656" cy="4104353"/>
          </a:xfrm>
          <a:prstGeom prst="rect">
            <a:avLst/>
          </a:prstGeom>
        </p:spPr>
      </p:pic>
      <p:sp>
        <p:nvSpPr>
          <p:cNvPr id="5" name="TextBox 4">
            <a:extLst>
              <a:ext uri="{FF2B5EF4-FFF2-40B4-BE49-F238E27FC236}">
                <a16:creationId xmlns:a16="http://schemas.microsoft.com/office/drawing/2014/main" id="{214C2B98-0F0D-C980-C841-7D019EBC26BB}"/>
              </a:ext>
            </a:extLst>
          </p:cNvPr>
          <p:cNvSpPr txBox="1"/>
          <p:nvPr/>
        </p:nvSpPr>
        <p:spPr>
          <a:xfrm>
            <a:off x="741105" y="5694902"/>
            <a:ext cx="10890280" cy="523220"/>
          </a:xfrm>
          <a:prstGeom prst="rect">
            <a:avLst/>
          </a:prstGeom>
          <a:noFill/>
        </p:spPr>
        <p:txBody>
          <a:bodyPr wrap="square">
            <a:spAutoFit/>
          </a:bodyPr>
          <a:lstStyle/>
          <a:p>
            <a:r>
              <a:rPr lang="en-GB" sz="1400" dirty="0">
                <a:solidFill>
                  <a:srgbClr val="FFC000"/>
                </a:solidFill>
              </a:rPr>
              <a:t>Prayer in the morning is often about the praise of God, the wonders of the new day and God’s creation, and looking ahead to the day with trust in God’s guidance.</a:t>
            </a:r>
            <a:r>
              <a:rPr lang="en-GB" sz="1400" i="1" dirty="0">
                <a:solidFill>
                  <a:srgbClr val="FFC000"/>
                </a:solidFill>
              </a:rPr>
              <a:t> Prayer and Liturgy Directory</a:t>
            </a:r>
          </a:p>
        </p:txBody>
      </p:sp>
    </p:spTree>
    <p:extLst>
      <p:ext uri="{BB962C8B-B14F-4D97-AF65-F5344CB8AC3E}">
        <p14:creationId xmlns:p14="http://schemas.microsoft.com/office/powerpoint/2010/main" val="422022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B1085-6C7F-CF91-7E94-9EA2D805F67C}"/>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9F2F3720-D7D7-BF63-118E-669C218406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BD70ACB-0BAB-DFDB-795E-D1B37836978A}"/>
              </a:ext>
            </a:extLst>
          </p:cNvPr>
          <p:cNvSpPr txBox="1"/>
          <p:nvPr/>
        </p:nvSpPr>
        <p:spPr>
          <a:xfrm>
            <a:off x="417871" y="289345"/>
            <a:ext cx="6096000" cy="2942857"/>
          </a:xfrm>
          <a:prstGeom prst="rect">
            <a:avLst/>
          </a:prstGeom>
          <a:noFill/>
        </p:spPr>
        <p:txBody>
          <a:bodyPr wrap="square">
            <a:spAutoFit/>
          </a:bodyPr>
          <a:lstStyle/>
          <a:p>
            <a:pPr algn="ctr">
              <a:lnSpc>
                <a:spcPct val="107000"/>
              </a:lnSpc>
              <a:spcAft>
                <a:spcPts val="800"/>
              </a:spcAft>
            </a:pPr>
            <a:r>
              <a:rPr lang="en-GB" sz="2400" b="1" u="sng" dirty="0">
                <a:solidFill>
                  <a:schemeClr val="bg1"/>
                </a:solidFill>
                <a:ea typeface="Calibri" panose="020F0502020204030204" pitchFamily="34" charset="0"/>
                <a:cs typeface="Times New Roman" panose="02020603050405020304" pitchFamily="18" charset="0"/>
              </a:rPr>
              <a:t>Grace before Meals</a:t>
            </a:r>
            <a:endParaRPr lang="en-GB" sz="2400" dirty="0">
              <a:solidFill>
                <a:schemeClr val="bg1"/>
              </a:solidFill>
              <a:ea typeface="Calibri" panose="020F0502020204030204" pitchFamily="34" charset="0"/>
              <a:cs typeface="Times New Roman" panose="02020603050405020304" pitchFamily="18" charset="0"/>
            </a:endParaRPr>
          </a:p>
          <a:p>
            <a:pPr>
              <a:lnSpc>
                <a:spcPct val="107000"/>
              </a:lnSpc>
              <a:spcAft>
                <a:spcPts val="800"/>
              </a:spcAft>
              <a:buNone/>
            </a:pPr>
            <a:endParaRPr lang="en-GB" sz="2400" dirty="0">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chemeClr val="bg1"/>
                </a:solidFill>
                <a:effectLst/>
              </a:rPr>
              <a:t>EYFS/KS1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Lord we are so grateful, for every cup and plateful.  Forgive us if we are wasteful, our Lord and Family</a:t>
            </a:r>
          </a:p>
          <a:p>
            <a:pPr>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3044E17-150C-CA3D-BD4F-354089042BC3}"/>
              </a:ext>
            </a:extLst>
          </p:cNvPr>
          <p:cNvSpPr txBox="1"/>
          <p:nvPr/>
        </p:nvSpPr>
        <p:spPr>
          <a:xfrm>
            <a:off x="417870" y="3016240"/>
            <a:ext cx="5678129" cy="2308324"/>
          </a:xfrm>
          <a:prstGeom prst="rect">
            <a:avLst/>
          </a:prstGeom>
          <a:noFill/>
        </p:spPr>
        <p:txBody>
          <a:bodyPr wrap="square">
            <a:spAutoFit/>
          </a:bodyPr>
          <a:lstStyle/>
          <a:p>
            <a:r>
              <a:rPr lang="en-GB" sz="2400" u="sng" dirty="0">
                <a:solidFill>
                  <a:schemeClr val="bg1"/>
                </a:solidFill>
              </a:rPr>
              <a:t>KS2</a:t>
            </a:r>
          </a:p>
          <a:p>
            <a:r>
              <a:rPr lang="en-GB" sz="2400" dirty="0">
                <a:solidFill>
                  <a:schemeClr val="bg1"/>
                </a:solidFill>
              </a:rPr>
              <a:t>We thank you God, We thank you God For all our food, For all our food We thank you God for all our food. We thank you God for lunch and dinner. We thank you God for all our food! Amen! Amen! </a:t>
            </a:r>
          </a:p>
        </p:txBody>
      </p:sp>
      <p:sp>
        <p:nvSpPr>
          <p:cNvPr id="5" name="TextBox 4">
            <a:extLst>
              <a:ext uri="{FF2B5EF4-FFF2-40B4-BE49-F238E27FC236}">
                <a16:creationId xmlns:a16="http://schemas.microsoft.com/office/drawing/2014/main" id="{948DA875-273D-C191-B14B-4D49ADD7B502}"/>
              </a:ext>
            </a:extLst>
          </p:cNvPr>
          <p:cNvSpPr txBox="1"/>
          <p:nvPr/>
        </p:nvSpPr>
        <p:spPr>
          <a:xfrm>
            <a:off x="6954741" y="1466859"/>
            <a:ext cx="4676644" cy="2157257"/>
          </a:xfrm>
          <a:prstGeom prst="rect">
            <a:avLst/>
          </a:prstGeom>
          <a:noFill/>
        </p:spPr>
        <p:txBody>
          <a:bodyPr wrap="square">
            <a:spAutoFit/>
          </a:bodyPr>
          <a:lstStyle/>
          <a:p>
            <a:pPr>
              <a:lnSpc>
                <a:spcPct val="107000"/>
              </a:lnSpc>
              <a:spcAft>
                <a:spcPts val="800"/>
              </a:spcAft>
              <a:buNone/>
            </a:pPr>
            <a:r>
              <a:rPr lang="en-GB" sz="2400" u="sng" dirty="0">
                <a:solidFill>
                  <a:schemeClr val="bg1"/>
                </a:solidFill>
                <a:effectLst/>
              </a:rPr>
              <a:t>Whole School</a:t>
            </a:r>
          </a:p>
          <a:p>
            <a:pPr>
              <a:lnSpc>
                <a:spcPct val="107000"/>
              </a:lnSpc>
              <a:spcAft>
                <a:spcPts val="800"/>
              </a:spcAft>
              <a:buNone/>
            </a:pPr>
            <a:r>
              <a:rPr lang="en-GB" sz="2400" dirty="0">
                <a:solidFill>
                  <a:schemeClr val="bg1"/>
                </a:solidFill>
                <a:effectLst/>
              </a:rPr>
              <a:t>Bless us, O God, as we sit together. Bless the food we eat today. Bless the hands that made the food. Bless us, O God.</a:t>
            </a:r>
          </a:p>
        </p:txBody>
      </p:sp>
      <p:pic>
        <p:nvPicPr>
          <p:cNvPr id="2" name="Picture 2" descr="East Preston Infant School - New Online ...">
            <a:extLst>
              <a:ext uri="{FF2B5EF4-FFF2-40B4-BE49-F238E27FC236}">
                <a16:creationId xmlns:a16="http://schemas.microsoft.com/office/drawing/2014/main" id="{1AE7DE98-6898-3C5D-96B4-A5A1E082E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103" y="41704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7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F0CE-9448-E3F2-C3B8-2EC12B32535D}"/>
            </a:ext>
          </a:extLst>
        </p:cNvPr>
        <p:cNvGrpSpPr/>
        <p:nvPr/>
      </p:nvGrpSpPr>
      <p:grpSpPr>
        <a:xfrm>
          <a:off x="0" y="0"/>
          <a:ext cx="0" cy="0"/>
          <a:chOff x="0" y="0"/>
          <a:chExt cx="0" cy="0"/>
        </a:xfrm>
      </p:grpSpPr>
      <p:pic>
        <p:nvPicPr>
          <p:cNvPr id="1026" name="Picture 2" descr="Homepage Logo">
            <a:extLst>
              <a:ext uri="{FF2B5EF4-FFF2-40B4-BE49-F238E27FC236}">
                <a16:creationId xmlns:a16="http://schemas.microsoft.com/office/drawing/2014/main" id="{9F24AB69-19E8-DEE8-3DD9-29402BE36D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27"/>
          <a:stretch>
            <a:fillRect/>
          </a:stretch>
        </p:blipFill>
        <p:spPr bwMode="auto">
          <a:xfrm>
            <a:off x="11201400" y="130628"/>
            <a:ext cx="859971" cy="10185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9EEDFF-0A26-D51A-DEB9-5B69A576114F}"/>
              </a:ext>
            </a:extLst>
          </p:cNvPr>
          <p:cNvSpPr txBox="1"/>
          <p:nvPr/>
        </p:nvSpPr>
        <p:spPr>
          <a:xfrm>
            <a:off x="868049" y="987701"/>
            <a:ext cx="6096000" cy="3491597"/>
          </a:xfrm>
          <a:prstGeom prst="rect">
            <a:avLst/>
          </a:prstGeom>
          <a:noFill/>
        </p:spPr>
        <p:txBody>
          <a:bodyPr wrap="square">
            <a:spAutoFit/>
          </a:bodyPr>
          <a:lstStyle/>
          <a:p>
            <a:pPr>
              <a:lnSpc>
                <a:spcPct val="107000"/>
              </a:lnSpc>
              <a:spcAft>
                <a:spcPts val="800"/>
              </a:spcAft>
            </a:pPr>
            <a:r>
              <a:rPr lang="en-GB" sz="2400" b="1" u="sng" dirty="0">
                <a:solidFill>
                  <a:schemeClr val="bg1"/>
                </a:solidFill>
                <a:effectLst/>
                <a:ea typeface="Calibri" panose="020F0502020204030204" pitchFamily="34" charset="0"/>
                <a:cs typeface="Times New Roman" panose="02020603050405020304" pitchFamily="18" charset="0"/>
              </a:rPr>
              <a:t>Grace after meals</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buNone/>
            </a:pPr>
            <a:endParaRPr lang="en-GB" sz="2400" dirty="0">
              <a:solidFill>
                <a:schemeClr val="bg1"/>
              </a:solidFill>
              <a:ea typeface="Calibri" panose="020F0502020204030204" pitchFamily="34" charset="0"/>
              <a:cs typeface="Calibri" panose="020F0502020204030204" pitchFamily="34" charset="0"/>
            </a:endParaRPr>
          </a:p>
          <a:p>
            <a:pPr>
              <a:lnSpc>
                <a:spcPct val="107000"/>
              </a:lnSpc>
              <a:spcAft>
                <a:spcPts val="800"/>
              </a:spcAft>
            </a:pPr>
            <a:r>
              <a:rPr lang="en-GB" sz="2400" dirty="0">
                <a:solidFill>
                  <a:schemeClr val="bg1"/>
                </a:solidFill>
                <a:effectLst/>
                <a:cs typeface="Calibri" panose="020F0502020204030204" pitchFamily="34" charset="0"/>
              </a:rPr>
              <a:t>Thank you, God, for the food we have eaten.</a:t>
            </a:r>
            <a:br>
              <a:rPr lang="en-GB" sz="2400" dirty="0">
                <a:solidFill>
                  <a:schemeClr val="bg1"/>
                </a:solidFill>
                <a:effectLst/>
                <a:cs typeface="Calibri" panose="020F0502020204030204" pitchFamily="34" charset="0"/>
              </a:rPr>
            </a:br>
            <a:r>
              <a:rPr lang="en-GB" sz="2400" dirty="0">
                <a:solidFill>
                  <a:schemeClr val="bg1"/>
                </a:solidFill>
                <a:effectLst/>
                <a:cs typeface="Calibri" panose="020F0502020204030204" pitchFamily="34" charset="0"/>
              </a:rPr>
              <a:t>Thank you, God, for all our friends.</a:t>
            </a:r>
            <a:br>
              <a:rPr lang="en-GB" sz="2400" dirty="0">
                <a:solidFill>
                  <a:schemeClr val="bg1"/>
                </a:solidFill>
                <a:effectLst/>
                <a:cs typeface="Calibri" panose="020F0502020204030204" pitchFamily="34" charset="0"/>
              </a:rPr>
            </a:br>
            <a:r>
              <a:rPr lang="en-GB" sz="2400" dirty="0">
                <a:solidFill>
                  <a:schemeClr val="bg1"/>
                </a:solidFill>
                <a:effectLst/>
                <a:cs typeface="Calibri" panose="020F0502020204030204" pitchFamily="34" charset="0"/>
              </a:rPr>
              <a:t>Thank you, God, for everything.</a:t>
            </a:r>
            <a:br>
              <a:rPr lang="en-GB" sz="2400" dirty="0">
                <a:solidFill>
                  <a:schemeClr val="bg1"/>
                </a:solidFill>
                <a:effectLst/>
                <a:cs typeface="Calibri" panose="020F0502020204030204" pitchFamily="34" charset="0"/>
              </a:rPr>
            </a:br>
            <a:r>
              <a:rPr lang="en-GB" sz="2400" dirty="0">
                <a:solidFill>
                  <a:schemeClr val="bg1"/>
                </a:solidFill>
                <a:effectLst/>
                <a:cs typeface="Calibri" panose="020F0502020204030204" pitchFamily="34" charset="0"/>
              </a:rPr>
              <a:t>Thank you God. </a:t>
            </a:r>
          </a:p>
          <a:p>
            <a:pPr>
              <a:lnSpc>
                <a:spcPct val="107000"/>
              </a:lnSpc>
              <a:spcAft>
                <a:spcPts val="800"/>
              </a:spcAft>
            </a:pPr>
            <a:r>
              <a:rPr lang="en-GB" sz="2400" dirty="0">
                <a:solidFill>
                  <a:schemeClr val="bg1"/>
                </a:solidFill>
                <a:effectLst/>
                <a:cs typeface="Calibri" panose="020F0502020204030204" pitchFamily="34" charset="0"/>
              </a:rPr>
              <a:t>Amen</a:t>
            </a:r>
            <a:endParaRPr lang="en-GB" sz="2400" dirty="0">
              <a:solidFill>
                <a:schemeClr val="bg1"/>
              </a:solidFill>
              <a:cs typeface="Calibri" panose="020F0502020204030204" pitchFamily="34" charset="0"/>
            </a:endParaRPr>
          </a:p>
          <a:p>
            <a:pPr>
              <a:lnSpc>
                <a:spcPct val="107000"/>
              </a:lnSpc>
              <a:spcAft>
                <a:spcPts val="800"/>
              </a:spcAft>
              <a:buNone/>
            </a:pPr>
            <a:endParaRPr lang="en-GB" sz="1400" dirty="0">
              <a:solidFill>
                <a:schemeClr val="bg1"/>
              </a:solidFill>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B1FFD39-7B45-13C1-CA0E-86626A0FF76A}"/>
              </a:ext>
            </a:extLst>
          </p:cNvPr>
          <p:cNvPicPr>
            <a:picLocks noChangeAspect="1"/>
          </p:cNvPicPr>
          <p:nvPr/>
        </p:nvPicPr>
        <p:blipFill>
          <a:blip r:embed="rId3"/>
          <a:stretch>
            <a:fillRect/>
          </a:stretch>
        </p:blipFill>
        <p:spPr>
          <a:xfrm>
            <a:off x="8328537" y="2325703"/>
            <a:ext cx="2171700" cy="2105025"/>
          </a:xfrm>
          <a:prstGeom prst="rect">
            <a:avLst/>
          </a:prstGeom>
        </p:spPr>
      </p:pic>
    </p:spTree>
    <p:extLst>
      <p:ext uri="{BB962C8B-B14F-4D97-AF65-F5344CB8AC3E}">
        <p14:creationId xmlns:p14="http://schemas.microsoft.com/office/powerpoint/2010/main" val="411793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04E79411A92C48B6125CB4A27A97B7" ma:contentTypeVersion="4" ma:contentTypeDescription="Create a new document." ma:contentTypeScope="" ma:versionID="48ab1b76582d5dcb6c66bd629f4784a5">
  <xsd:schema xmlns:xsd="http://www.w3.org/2001/XMLSchema" xmlns:xs="http://www.w3.org/2001/XMLSchema" xmlns:p="http://schemas.microsoft.com/office/2006/metadata/properties" xmlns:ns2="ce1d4575-49cf-4a4e-8d59-6a9239ae85ec" targetNamespace="http://schemas.microsoft.com/office/2006/metadata/properties" ma:root="true" ma:fieldsID="d504e92de325a41e1fba1af7f8c5faa4" ns2:_="">
    <xsd:import namespace="ce1d4575-49cf-4a4e-8d59-6a9239ae85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1d4575-49cf-4a4e-8d59-6a9239ae8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65A80F-67D1-48F3-8EA7-27797F656A15}"/>
</file>

<file path=customXml/itemProps2.xml><?xml version="1.0" encoding="utf-8"?>
<ds:datastoreItem xmlns:ds="http://schemas.openxmlformats.org/officeDocument/2006/customXml" ds:itemID="{6FA27F61-9642-4E83-9F49-155754BEA20C}"/>
</file>

<file path=customXml/itemProps3.xml><?xml version="1.0" encoding="utf-8"?>
<ds:datastoreItem xmlns:ds="http://schemas.openxmlformats.org/officeDocument/2006/customXml" ds:itemID="{32B9F444-6746-4A9B-B657-50297053E1E3}"/>
</file>

<file path=docProps/app.xml><?xml version="1.0" encoding="utf-8"?>
<Properties xmlns="http://schemas.openxmlformats.org/officeDocument/2006/extended-properties" xmlns:vt="http://schemas.openxmlformats.org/officeDocument/2006/docPropsVTypes">
  <TotalTime>207</TotalTime>
  <Words>2346</Words>
  <Application>Microsoft Office PowerPoint</Application>
  <PresentationFormat>Widescreen</PresentationFormat>
  <Paragraphs>281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Calibri</vt:lpstr>
      <vt:lpstr>Humanist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Mcdonald</dc:creator>
  <cp:lastModifiedBy>Susan Mcdonald</cp:lastModifiedBy>
  <cp:revision>1</cp:revision>
  <dcterms:created xsi:type="dcterms:W3CDTF">2025-09-02T13:41:33Z</dcterms:created>
  <dcterms:modified xsi:type="dcterms:W3CDTF">2025-09-04T07:24:52Z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0x010100D404E79411A92C48B6125CB4A27A97B7</vt:lpwstr>
  </property>
</Properties>
</file>